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9319-8ABC-FA31-BAFA-83CDC5FE5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3E410-4490-B0D8-CFFB-E276D734B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ACDE-D7CF-4A95-3559-8D222FA6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C469-C394-E33B-8F1D-5FECD5B8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02AC-3CCE-DE5A-FA16-6944DFF5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6C64-2B4A-0427-D778-CD482797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ABCC-A9B2-378F-89AF-A324D9EAE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8C45-8B97-1866-6570-2E5A836B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BCAA-42AC-973B-73CC-21703F24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C759-D35A-B0C0-BEFF-0699A208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C6983-027B-4BAD-4B70-583505B06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2ECEE-4E54-D504-F8B5-C6310FEB8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A1B0C-4B12-1C8D-5F00-D8FF191E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C12E-6EBA-4E98-2232-1B07FDEC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442E-C070-11A3-933D-35BF0BD3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3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45BC-7B9D-E237-C650-BA104683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CCF7F-5F8C-17D7-447D-AAD979804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F9CD8-14EB-DAE0-F3B1-A9464563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8F9A-FB1D-10EA-0058-E7FB2DB3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6155-3B94-DC9D-97B3-5E52F2A6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C663-E27B-2994-0562-2AE30BBB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4026D-F1C6-4C37-34CF-79306139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4385-35AF-A793-98D1-6C5221FB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34E0-E638-D5DB-CEE3-DCC280CE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D5A0-E9B0-21F7-8BE0-4DACFB1A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D264-AB93-5A3F-CAFF-B17F5123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6F42-6ED2-9657-D99C-746350E29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35B19-A796-803B-9CE5-58367F1C0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C1F12-B5A5-D3A0-2D97-5F85E605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94C15-A6A9-6DF7-1A38-6810C59F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1A326-5CF8-23E8-4ABC-CF4FC1D1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24A7-3470-6902-B0DD-5D80D9AC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47DC9-1C47-8DE7-8557-B8DA52E3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A5E4F-CD0B-8C66-B1F0-F385820C2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00DDF-9574-D96E-96AF-FD34CA1C6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B96F2-45DE-2274-36D7-47C31A146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4FCA-4FA5-A1D7-19F3-8584D293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734DF-D50B-CCA3-BA5B-E42005A2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F5F30-4AD1-D7A7-C28D-F41026D1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9E7B-47C6-9C35-C893-B1E1F049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7C034-E1C3-5A43-7D48-B8C560D9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D6DF4-554A-A0A2-9B9A-5EB23DF9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F01D0-228C-F4EF-051C-2C44474A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3CBFB-F4A0-86B7-870D-90119D2E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C64D1-7C27-8459-E687-F6A0B773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1555-39E6-B91F-4DBF-DBAF8BB4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6A9F-38AE-9362-EC59-CE815104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DCA8-9823-BFAE-3FFF-F2CDD6FA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E0A1-638F-09F9-8293-FC3CDD1D0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254BC-7A21-ED49-4D6B-40CCD137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D3D05-CAD7-050D-FAC2-1938C282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948E-AE13-8008-8039-7B8FF98E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6A59-6D7B-66CA-73A9-681134A6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BF950-6384-BF39-6FE4-1EEE5D09A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2BB5B-0E6F-E8FF-C452-98A33790E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D56D4-96E7-8E69-16AF-93737B3F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BC5EF-DBEF-2242-CD58-A6288FC1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E12F4-0E1F-BF80-1356-D08EB955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9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8D25E-908C-274D-9724-38274BDD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A2AB-3B6C-6243-BAB5-B6261ED5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B1DB-11AD-ADE2-07AC-96737A414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3F248-F6B0-4A1B-B785-E99166E3D93C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3DACF-2659-B8F0-B744-6910CE01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B3371-F585-E429-1803-502E2F280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1DC0C6-FABF-442C-99E5-A75D798D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4E5B9-3DE8-A164-6F99-350539FB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672C7-3768-FA7C-EEDB-32C6EF869F7F}"/>
              </a:ext>
            </a:extLst>
          </p:cNvPr>
          <p:cNvSpPr txBox="1"/>
          <p:nvPr/>
        </p:nvSpPr>
        <p:spPr>
          <a:xfrm>
            <a:off x="1647825" y="-159782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921D5-6ABB-5AD0-5511-6E270E50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88" y="3581400"/>
            <a:ext cx="2527467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4895D-1E8C-D8BE-DDD8-62F4E3127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88" y="3548063"/>
            <a:ext cx="2425002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2293B-64DE-227B-B6A9-B328478C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825" y="3505200"/>
            <a:ext cx="2409509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CCC12A-564A-A805-3F3B-89F6EE897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469" y="3348038"/>
            <a:ext cx="2516253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ACD6D3-4DCE-DA92-64FE-AE2D6F26D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60" y="209550"/>
            <a:ext cx="2500695" cy="365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CE628-3C39-CAA1-97B1-123E59808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212" y="0"/>
            <a:ext cx="2451700" cy="3657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BC15D-EEA3-266C-519A-60A05E575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965" y="0"/>
            <a:ext cx="2457450" cy="365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9F76B9-3EBF-8902-E438-4F7C3F971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1321" y="0"/>
            <a:ext cx="2448548" cy="36576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D3257B-F5F5-C636-68C8-C09232802B19}"/>
              </a:ext>
            </a:extLst>
          </p:cNvPr>
          <p:cNvSpPr txBox="1"/>
          <p:nvPr/>
        </p:nvSpPr>
        <p:spPr>
          <a:xfrm>
            <a:off x="-405891" y="1853684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0B186-9C11-CE99-2136-A72C48FB51BC}"/>
              </a:ext>
            </a:extLst>
          </p:cNvPr>
          <p:cNvSpPr txBox="1"/>
          <p:nvPr/>
        </p:nvSpPr>
        <p:spPr>
          <a:xfrm>
            <a:off x="-332367" y="5594866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17695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C9AA8-FA04-4C20-9091-0F068478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61F5F-D958-B652-B397-5CC3F5178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49" y="3583831"/>
            <a:ext cx="2467673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50A66-95A6-5733-38CA-80C389A2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170" y="3544922"/>
            <a:ext cx="2433983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D92D07-4CB1-75EF-4863-9DDF03818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754" y="3544922"/>
            <a:ext cx="2482414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FCCFBA-C7ED-1CCB-453D-DAB504A1D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30" y="90386"/>
            <a:ext cx="2393513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481124-3383-E544-5451-96480527F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091" y="87955"/>
            <a:ext cx="2451557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CF1CD9-1EF9-0817-0EC2-B4D51DEA5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880" y="87955"/>
            <a:ext cx="2471823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F41DB2-A195-9C6A-AA1E-DE74E0D1E7B1}"/>
              </a:ext>
            </a:extLst>
          </p:cNvPr>
          <p:cNvSpPr txBox="1"/>
          <p:nvPr/>
        </p:nvSpPr>
        <p:spPr>
          <a:xfrm>
            <a:off x="-191289" y="1732089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DF17D-FED1-2B69-8549-F7FD72B36551}"/>
              </a:ext>
            </a:extLst>
          </p:cNvPr>
          <p:cNvSpPr txBox="1"/>
          <p:nvPr/>
        </p:nvSpPr>
        <p:spPr>
          <a:xfrm>
            <a:off x="-154846" y="5575816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45825A-B0B6-1F19-06D9-2F8DF57C0F89}"/>
              </a:ext>
            </a:extLst>
          </p:cNvPr>
          <p:cNvSpPr txBox="1"/>
          <p:nvPr/>
        </p:nvSpPr>
        <p:spPr>
          <a:xfrm>
            <a:off x="3702487" y="460891"/>
            <a:ext cx="239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*Solar radiation outputs from </a:t>
            </a:r>
            <a:r>
              <a:rPr lang="en-US" dirty="0" err="1"/>
              <a:t>nws</a:t>
            </a:r>
            <a:r>
              <a:rPr lang="en-US" dirty="0"/>
              <a:t>=2 has included albedo, and  I forgot to restore the original value in atmos.nc</a:t>
            </a:r>
          </a:p>
        </p:txBody>
      </p:sp>
    </p:spTree>
    <p:extLst>
      <p:ext uri="{BB962C8B-B14F-4D97-AF65-F5344CB8AC3E}">
        <p14:creationId xmlns:p14="http://schemas.microsoft.com/office/powerpoint/2010/main" val="323614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1301-8162-2375-7AE3-3AA69C66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9F375-32F4-73BA-E914-B3CBF73E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17" y="194553"/>
            <a:ext cx="458291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EB5E0-9297-8E2F-DF87-96ED9C8B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48" y="270753"/>
            <a:ext cx="4653352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586764-56E2-E3DD-B949-FE6BA5827FEB}"/>
              </a:ext>
            </a:extLst>
          </p:cNvPr>
          <p:cNvSpPr txBox="1"/>
          <p:nvPr/>
        </p:nvSpPr>
        <p:spPr>
          <a:xfrm>
            <a:off x="3642234" y="86087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E8C13-671E-418B-1F78-796AEA4048DD}"/>
              </a:ext>
            </a:extLst>
          </p:cNvPr>
          <p:cNvSpPr txBox="1"/>
          <p:nvPr/>
        </p:nvSpPr>
        <p:spPr>
          <a:xfrm>
            <a:off x="9078333" y="9887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147143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0769-087C-E3E6-1C52-4EEEB81E1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52E104-3079-6A15-42B4-C2C65C5D0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634" y="270753"/>
            <a:ext cx="453910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3A5FB-176B-11C3-A5C5-16046736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62" y="194553"/>
            <a:ext cx="46766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0AA250-F15D-DF4B-9506-D204D2006091}"/>
              </a:ext>
            </a:extLst>
          </p:cNvPr>
          <p:cNvSpPr txBox="1"/>
          <p:nvPr/>
        </p:nvSpPr>
        <p:spPr>
          <a:xfrm>
            <a:off x="3642234" y="86087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41E15-5010-4DE2-1F03-C0221794A2C3}"/>
              </a:ext>
            </a:extLst>
          </p:cNvPr>
          <p:cNvSpPr txBox="1"/>
          <p:nvPr/>
        </p:nvSpPr>
        <p:spPr>
          <a:xfrm>
            <a:off x="9078333" y="9887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71014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E4059-42FB-9682-4B52-49D8244D8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B6B0D-1A93-735B-11FF-BB87974A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368" y="215021"/>
            <a:ext cx="6633228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1EEA1-68FC-1698-1133-FE55041F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944" y="215021"/>
            <a:ext cx="6600825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84953-48C4-58BB-06AF-0897FDEA412D}"/>
              </a:ext>
            </a:extLst>
          </p:cNvPr>
          <p:cNvSpPr txBox="1"/>
          <p:nvPr/>
        </p:nvSpPr>
        <p:spPr>
          <a:xfrm>
            <a:off x="3642234" y="86087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6F1E8-C832-9682-B2AD-C998669DD0E5}"/>
              </a:ext>
            </a:extLst>
          </p:cNvPr>
          <p:cNvSpPr txBox="1"/>
          <p:nvPr/>
        </p:nvSpPr>
        <p:spPr>
          <a:xfrm>
            <a:off x="9078333" y="9887"/>
            <a:ext cx="118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Nws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264861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Y. Joseph Zhang</dc:creator>
  <cp:lastModifiedBy>Y. Joseph Zhang</cp:lastModifiedBy>
  <cp:revision>9</cp:revision>
  <dcterms:created xsi:type="dcterms:W3CDTF">2026-01-31T22:02:19Z</dcterms:created>
  <dcterms:modified xsi:type="dcterms:W3CDTF">2026-02-01T01:30:44Z</dcterms:modified>
</cp:coreProperties>
</file>