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74" r:id="rId4"/>
    <p:sldId id="273" r:id="rId5"/>
    <p:sldId id="276" r:id="rId6"/>
    <p:sldId id="258" r:id="rId7"/>
    <p:sldId id="278" r:id="rId8"/>
    <p:sldId id="260" r:id="rId9"/>
    <p:sldId id="280" r:id="rId10"/>
    <p:sldId id="279" r:id="rId11"/>
    <p:sldId id="263" r:id="rId12"/>
    <p:sldId id="281" r:id="rId13"/>
    <p:sldId id="272" r:id="rId14"/>
    <p:sldId id="270" r:id="rId15"/>
    <p:sldId id="282" r:id="rId16"/>
    <p:sldId id="271" r:id="rId17"/>
    <p:sldId id="262" r:id="rId18"/>
    <p:sldId id="264" r:id="rId19"/>
    <p:sldId id="265" r:id="rId20"/>
    <p:sldId id="266" r:id="rId21"/>
    <p:sldId id="269"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nglong zhang" initials="yz" lastIdx="2" clrIdx="0">
    <p:extLst>
      <p:ext uri="{19B8F6BF-5375-455C-9EA6-DF929625EA0E}">
        <p15:presenceInfo xmlns:p15="http://schemas.microsoft.com/office/powerpoint/2012/main" userId="32217d4ee5540d00" providerId="Windows Live"/>
      </p:ext>
    </p:extLst>
  </p:cmAuthor>
  <p:cmAuthor id="2" name="Fei Ye" initials="FY" lastIdx="1" clrIdx="1">
    <p:extLst>
      <p:ext uri="{19B8F6BF-5375-455C-9EA6-DF929625EA0E}">
        <p15:presenceInfo xmlns:p15="http://schemas.microsoft.com/office/powerpoint/2012/main" userId="724749a60a62d0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42865C-6B5A-4585-8713-7259EAA56022}" v="2660" dt="2020-03-10T02:25:01.972"/>
    <p1510:client id="{0440C383-C020-4816-91F9-0E6159E95EA6}" v="78" dt="2020-03-09T20:10:46.923"/>
    <p1510:client id="{EE679F8C-D754-4543-8CB8-C56029C2CC32}" v="28" dt="2020-03-09T21:01:56.157"/>
    <p1510:client id="{486C4CFA-9721-40A4-B458-BC1F6C976071}" v="1072" dt="2020-03-09T19:44:17.417"/>
    <p1510:client id="{C9D080FC-1F83-4481-8D73-0797BBFDFEA5}" v="11" dt="2020-03-09T19:52:35.287"/>
    <p1510:client id="{FFA12B78-C108-4647-A310-BCCF5F871E7E}" v="48" dt="2020-03-10T14:15:48.083"/>
    <p1510:client id="{4372DF54-B700-419D-A199-E5B6F516ED0D}" v="4" dt="2020-03-10T03:06:06.968"/>
    <p1510:client id="{082CF1AA-BAD6-424E-8DE2-22EB32FF7366}" v="104" dt="2020-03-09T21:14:27.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4" autoAdjust="0"/>
    <p:restoredTop sz="94660"/>
  </p:normalViewPr>
  <p:slideViewPr>
    <p:cSldViewPr snapToGrid="0">
      <p:cViewPr varScale="1">
        <p:scale>
          <a:sx n="104" d="100"/>
          <a:sy n="104"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nglong zhang" userId="32217d4ee5540d00" providerId="Windows Live" clId="Web-{9B42865C-6B5A-4585-8713-7259EAA56022}"/>
    <pc:docChg chg="addSld delSld modSld sldOrd">
      <pc:chgData name="yinglong zhang" userId="32217d4ee5540d00" providerId="Windows Live" clId="Web-{9B42865C-6B5A-4585-8713-7259EAA56022}" dt="2020-03-10T02:25:01.972" v="2629"/>
      <pc:docMkLst>
        <pc:docMk/>
      </pc:docMkLst>
      <pc:sldChg chg="modSp addCm delCm">
        <pc:chgData name="yinglong zhang" userId="32217d4ee5540d00" providerId="Windows Live" clId="Web-{9B42865C-6B5A-4585-8713-7259EAA56022}" dt="2020-03-10T01:42:45.237" v="2257"/>
        <pc:sldMkLst>
          <pc:docMk/>
          <pc:sldMk cId="3231636301" sldId="259"/>
        </pc:sldMkLst>
        <pc:spChg chg="mod">
          <ac:chgData name="yinglong zhang" userId="32217d4ee5540d00" providerId="Windows Live" clId="Web-{9B42865C-6B5A-4585-8713-7259EAA56022}" dt="2020-03-10T01:29:03.415" v="1637" actId="20577"/>
          <ac:spMkLst>
            <pc:docMk/>
            <pc:sldMk cId="3231636301" sldId="259"/>
            <ac:spMk id="6" creationId="{7144736E-0A44-44EC-841A-EB51344EA743}"/>
          </ac:spMkLst>
        </pc:spChg>
      </pc:sldChg>
      <pc:sldChg chg="delSp modSp">
        <pc:chgData name="yinglong zhang" userId="32217d4ee5540d00" providerId="Windows Live" clId="Web-{9B42865C-6B5A-4585-8713-7259EAA56022}" dt="2020-03-10T01:41:26.421" v="2249" actId="20577"/>
        <pc:sldMkLst>
          <pc:docMk/>
          <pc:sldMk cId="2524929598" sldId="262"/>
        </pc:sldMkLst>
        <pc:spChg chg="mod">
          <ac:chgData name="yinglong zhang" userId="32217d4ee5540d00" providerId="Windows Live" clId="Web-{9B42865C-6B5A-4585-8713-7259EAA56022}" dt="2020-03-10T01:16:33.410" v="837" actId="20577"/>
          <ac:spMkLst>
            <pc:docMk/>
            <pc:sldMk cId="2524929598" sldId="262"/>
            <ac:spMk id="2" creationId="{2607D8CF-B227-452F-80BC-BF0F34EAB6E8}"/>
          </ac:spMkLst>
        </pc:spChg>
        <pc:spChg chg="mod">
          <ac:chgData name="yinglong zhang" userId="32217d4ee5540d00" providerId="Windows Live" clId="Web-{9B42865C-6B5A-4585-8713-7259EAA56022}" dt="2020-03-10T01:41:22.515" v="2237" actId="20577"/>
          <ac:spMkLst>
            <pc:docMk/>
            <pc:sldMk cId="2524929598" sldId="262"/>
            <ac:spMk id="3" creationId="{F9781584-8D97-4D37-A30F-72D6884D6973}"/>
          </ac:spMkLst>
        </pc:spChg>
        <pc:spChg chg="mod">
          <ac:chgData name="yinglong zhang" userId="32217d4ee5540d00" providerId="Windows Live" clId="Web-{9B42865C-6B5A-4585-8713-7259EAA56022}" dt="2020-03-10T01:41:26.421" v="2249" actId="20577"/>
          <ac:spMkLst>
            <pc:docMk/>
            <pc:sldMk cId="2524929598" sldId="262"/>
            <ac:spMk id="4" creationId="{B868E6D5-5925-46A9-95FA-7D12058EAD3A}"/>
          </ac:spMkLst>
        </pc:spChg>
        <pc:picChg chg="del">
          <ac:chgData name="yinglong zhang" userId="32217d4ee5540d00" providerId="Windows Live" clId="Web-{9B42865C-6B5A-4585-8713-7259EAA56022}" dt="2020-03-10T01:16:55.474" v="854"/>
          <ac:picMkLst>
            <pc:docMk/>
            <pc:sldMk cId="2524929598" sldId="262"/>
            <ac:picMk id="5" creationId="{5DE52600-D471-4481-9BED-E5DAE3979C1E}"/>
          </ac:picMkLst>
        </pc:picChg>
        <pc:cxnChg chg="del">
          <ac:chgData name="yinglong zhang" userId="32217d4ee5540d00" providerId="Windows Live" clId="Web-{9B42865C-6B5A-4585-8713-7259EAA56022}" dt="2020-03-10T01:16:56.364" v="855"/>
          <ac:cxnSpMkLst>
            <pc:docMk/>
            <pc:sldMk cId="2524929598" sldId="262"/>
            <ac:cxnSpMk id="6" creationId="{D875814A-3850-450B-992D-88F725A7589D}"/>
          </ac:cxnSpMkLst>
        </pc:cxnChg>
      </pc:sldChg>
      <pc:sldChg chg="addSp modSp">
        <pc:chgData name="yinglong zhang" userId="32217d4ee5540d00" providerId="Windows Live" clId="Web-{9B42865C-6B5A-4585-8713-7259EAA56022}" dt="2020-03-10T01:22:17.880" v="1207"/>
        <pc:sldMkLst>
          <pc:docMk/>
          <pc:sldMk cId="3693470622" sldId="265"/>
        </pc:sldMkLst>
        <pc:spChg chg="add mod">
          <ac:chgData name="yinglong zhang" userId="32217d4ee5540d00" providerId="Windows Live" clId="Web-{9B42865C-6B5A-4585-8713-7259EAA56022}" dt="2020-03-10T01:22:17.880" v="1207"/>
          <ac:spMkLst>
            <pc:docMk/>
            <pc:sldMk cId="3693470622" sldId="265"/>
            <ac:spMk id="2" creationId="{6F38DD39-4541-4EBC-BDB2-A7454353C58E}"/>
          </ac:spMkLst>
        </pc:spChg>
      </pc:sldChg>
      <pc:sldChg chg="addSp delSp modSp del">
        <pc:chgData name="yinglong zhang" userId="32217d4ee5540d00" providerId="Windows Live" clId="Web-{9B42865C-6B5A-4585-8713-7259EAA56022}" dt="2020-03-10T01:24:30.730" v="1403"/>
        <pc:sldMkLst>
          <pc:docMk/>
          <pc:sldMk cId="2508363435" sldId="268"/>
        </pc:sldMkLst>
        <pc:spChg chg="del">
          <ac:chgData name="yinglong zhang" userId="32217d4ee5540d00" providerId="Windows Live" clId="Web-{9B42865C-6B5A-4585-8713-7259EAA56022}" dt="2020-03-10T01:24:23.542" v="1400"/>
          <ac:spMkLst>
            <pc:docMk/>
            <pc:sldMk cId="2508363435" sldId="268"/>
            <ac:spMk id="2" creationId="{702A2C1A-CAC5-423D-9373-F07D67C29D84}"/>
          </ac:spMkLst>
        </pc:spChg>
        <pc:spChg chg="add mod">
          <ac:chgData name="yinglong zhang" userId="32217d4ee5540d00" providerId="Windows Live" clId="Web-{9B42865C-6B5A-4585-8713-7259EAA56022}" dt="2020-03-10T01:24:23.542" v="1400"/>
          <ac:spMkLst>
            <pc:docMk/>
            <pc:sldMk cId="2508363435" sldId="268"/>
            <ac:spMk id="4" creationId="{053456EF-F1DA-4532-BBD7-ACC25416F647}"/>
          </ac:spMkLst>
        </pc:spChg>
      </pc:sldChg>
      <pc:sldChg chg="addSp delSp modSp">
        <pc:chgData name="yinglong zhang" userId="32217d4ee5540d00" providerId="Windows Live" clId="Web-{9B42865C-6B5A-4585-8713-7259EAA56022}" dt="2020-03-10T02:25:01.972" v="2629"/>
        <pc:sldMkLst>
          <pc:docMk/>
          <pc:sldMk cId="1369349061" sldId="270"/>
        </pc:sldMkLst>
        <pc:spChg chg="del">
          <ac:chgData name="yinglong zhang" userId="32217d4ee5540d00" providerId="Windows Live" clId="Web-{9B42865C-6B5A-4585-8713-7259EAA56022}" dt="2020-03-10T01:11:06.065" v="462"/>
          <ac:spMkLst>
            <pc:docMk/>
            <pc:sldMk cId="1369349061" sldId="270"/>
            <ac:spMk id="3" creationId="{BE39F2A7-0CAA-4C77-8BFF-D5A421C6C5AA}"/>
          </ac:spMkLst>
        </pc:spChg>
        <pc:spChg chg="add mod">
          <ac:chgData name="yinglong zhang" userId="32217d4ee5540d00" providerId="Windows Live" clId="Web-{9B42865C-6B5A-4585-8713-7259EAA56022}" dt="2020-03-10T02:09:16.191" v="2547" actId="20577"/>
          <ac:spMkLst>
            <pc:docMk/>
            <pc:sldMk cId="1369349061" sldId="270"/>
            <ac:spMk id="5" creationId="{0B7DF3F0-643D-45C8-9CD0-CB966B26D3E4}"/>
          </ac:spMkLst>
        </pc:spChg>
        <pc:spChg chg="add mod">
          <ac:chgData name="yinglong zhang" userId="32217d4ee5540d00" providerId="Windows Live" clId="Web-{9B42865C-6B5A-4585-8713-7259EAA56022}" dt="2020-03-10T01:12:28.679" v="564" actId="1076"/>
          <ac:spMkLst>
            <pc:docMk/>
            <pc:sldMk cId="1369349061" sldId="270"/>
            <ac:spMk id="6" creationId="{BCCD5013-7A45-41AE-A795-D0CB372DE191}"/>
          </ac:spMkLst>
        </pc:spChg>
        <pc:spChg chg="del">
          <ac:chgData name="yinglong zhang" userId="32217d4ee5540d00" providerId="Windows Live" clId="Web-{9B42865C-6B5A-4585-8713-7259EAA56022}" dt="2020-03-10T02:10:12.116" v="2561"/>
          <ac:spMkLst>
            <pc:docMk/>
            <pc:sldMk cId="1369349061" sldId="270"/>
            <ac:spMk id="8" creationId="{987A4D69-95F9-44AC-B825-553C1DC473C6}"/>
          </ac:spMkLst>
        </pc:spChg>
        <pc:spChg chg="del">
          <ac:chgData name="yinglong zhang" userId="32217d4ee5540d00" providerId="Windows Live" clId="Web-{9B42865C-6B5A-4585-8713-7259EAA56022}" dt="2020-03-10T02:10:12.100" v="2560"/>
          <ac:spMkLst>
            <pc:docMk/>
            <pc:sldMk cId="1369349061" sldId="270"/>
            <ac:spMk id="9" creationId="{1950A61B-3594-4668-8C09-5BE7611B74F2}"/>
          </ac:spMkLst>
        </pc:spChg>
        <pc:spChg chg="del">
          <ac:chgData name="yinglong zhang" userId="32217d4ee5540d00" providerId="Windows Live" clId="Web-{9B42865C-6B5A-4585-8713-7259EAA56022}" dt="2020-03-10T02:10:12.100" v="2559"/>
          <ac:spMkLst>
            <pc:docMk/>
            <pc:sldMk cId="1369349061" sldId="270"/>
            <ac:spMk id="10" creationId="{247CAD59-CEFF-4DBF-AA77-7C3CA35663BA}"/>
          </ac:spMkLst>
        </pc:spChg>
        <pc:spChg chg="del">
          <ac:chgData name="yinglong zhang" userId="32217d4ee5540d00" providerId="Windows Live" clId="Web-{9B42865C-6B5A-4585-8713-7259EAA56022}" dt="2020-03-10T02:10:12.100" v="2558"/>
          <ac:spMkLst>
            <pc:docMk/>
            <pc:sldMk cId="1369349061" sldId="270"/>
            <ac:spMk id="11" creationId="{DD71C5ED-E209-4371-B1BF-04206B54E0F7}"/>
          </ac:spMkLst>
        </pc:spChg>
        <pc:spChg chg="add mod">
          <ac:chgData name="yinglong zhang" userId="32217d4ee5540d00" providerId="Windows Live" clId="Web-{9B42865C-6B5A-4585-8713-7259EAA56022}" dt="2020-03-10T01:57:23.266" v="2451" actId="20577"/>
          <ac:spMkLst>
            <pc:docMk/>
            <pc:sldMk cId="1369349061" sldId="270"/>
            <ac:spMk id="15" creationId="{772B2837-C915-4A9D-9F8F-DCEDD302861D}"/>
          </ac:spMkLst>
        </pc:spChg>
        <pc:spChg chg="add mod">
          <ac:chgData name="yinglong zhang" userId="32217d4ee5540d00" providerId="Windows Live" clId="Web-{9B42865C-6B5A-4585-8713-7259EAA56022}" dt="2020-03-10T02:25:01.972" v="2629"/>
          <ac:spMkLst>
            <pc:docMk/>
            <pc:sldMk cId="1369349061" sldId="270"/>
            <ac:spMk id="26" creationId="{B764331E-3D63-4ACB-9200-6FCE4E0591B0}"/>
          </ac:spMkLst>
        </pc:spChg>
        <pc:spChg chg="add mod">
          <ac:chgData name="yinglong zhang" userId="32217d4ee5540d00" providerId="Windows Live" clId="Web-{9B42865C-6B5A-4585-8713-7259EAA56022}" dt="2020-03-10T02:09:29.489" v="2553" actId="1076"/>
          <ac:spMkLst>
            <pc:docMk/>
            <pc:sldMk cId="1369349061" sldId="270"/>
            <ac:spMk id="27" creationId="{5D83B547-2369-4A2B-9EC7-CB2D6D873ADA}"/>
          </ac:spMkLst>
        </pc:spChg>
        <pc:picChg chg="mod">
          <ac:chgData name="yinglong zhang" userId="32217d4ee5540d00" providerId="Windows Live" clId="Web-{9B42865C-6B5A-4585-8713-7259EAA56022}" dt="2020-03-10T01:11:10.425" v="463" actId="1076"/>
          <ac:picMkLst>
            <pc:docMk/>
            <pc:sldMk cId="1369349061" sldId="270"/>
            <ac:picMk id="4" creationId="{26E0E7B3-5482-4985-8FBE-91B33A8FB1B0}"/>
          </ac:picMkLst>
        </pc:picChg>
        <pc:cxnChg chg="add mod">
          <ac:chgData name="yinglong zhang" userId="32217d4ee5540d00" providerId="Windows Live" clId="Web-{9B42865C-6B5A-4585-8713-7259EAA56022}" dt="2020-03-10T01:12:43.414" v="567" actId="14100"/>
          <ac:cxnSpMkLst>
            <pc:docMk/>
            <pc:sldMk cId="1369349061" sldId="270"/>
            <ac:cxnSpMk id="7" creationId="{17DE53EE-E5C7-4495-8025-7F5410F8D4B1}"/>
          </ac:cxnSpMkLst>
        </pc:cxnChg>
        <pc:cxnChg chg="del">
          <ac:chgData name="yinglong zhang" userId="32217d4ee5540d00" providerId="Windows Live" clId="Web-{9B42865C-6B5A-4585-8713-7259EAA56022}" dt="2020-03-10T02:10:04.521" v="2557"/>
          <ac:cxnSpMkLst>
            <pc:docMk/>
            <pc:sldMk cId="1369349061" sldId="270"/>
            <ac:cxnSpMk id="16" creationId="{62243A36-6B95-495D-95CA-D261CFC936E8}"/>
          </ac:cxnSpMkLst>
        </pc:cxnChg>
        <pc:cxnChg chg="del">
          <ac:chgData name="yinglong zhang" userId="32217d4ee5540d00" providerId="Windows Live" clId="Web-{9B42865C-6B5A-4585-8713-7259EAA56022}" dt="2020-03-10T02:10:04.521" v="2556"/>
          <ac:cxnSpMkLst>
            <pc:docMk/>
            <pc:sldMk cId="1369349061" sldId="270"/>
            <ac:cxnSpMk id="17" creationId="{742FDD4E-6160-4789-8C4B-8BE5CF991E10}"/>
          </ac:cxnSpMkLst>
        </pc:cxnChg>
        <pc:cxnChg chg="del">
          <ac:chgData name="yinglong zhang" userId="32217d4ee5540d00" providerId="Windows Live" clId="Web-{9B42865C-6B5A-4585-8713-7259EAA56022}" dt="2020-03-10T02:09:59.537" v="2555"/>
          <ac:cxnSpMkLst>
            <pc:docMk/>
            <pc:sldMk cId="1369349061" sldId="270"/>
            <ac:cxnSpMk id="20" creationId="{5CFFB6A2-D522-4496-B7A6-C9D017EDD111}"/>
          </ac:cxnSpMkLst>
        </pc:cxnChg>
        <pc:cxnChg chg="del">
          <ac:chgData name="yinglong zhang" userId="32217d4ee5540d00" providerId="Windows Live" clId="Web-{9B42865C-6B5A-4585-8713-7259EAA56022}" dt="2020-03-10T02:09:59.537" v="2554"/>
          <ac:cxnSpMkLst>
            <pc:docMk/>
            <pc:sldMk cId="1369349061" sldId="270"/>
            <ac:cxnSpMk id="21" creationId="{74AF1291-E4F6-414C-BE9B-CDC3E352EC34}"/>
          </ac:cxnSpMkLst>
        </pc:cxnChg>
        <pc:cxnChg chg="add mod">
          <ac:chgData name="yinglong zhang" userId="32217d4ee5540d00" providerId="Windows Live" clId="Web-{9B42865C-6B5A-4585-8713-7259EAA56022}" dt="2020-03-10T02:05:23.164" v="2506" actId="1076"/>
          <ac:cxnSpMkLst>
            <pc:docMk/>
            <pc:sldMk cId="1369349061" sldId="270"/>
            <ac:cxnSpMk id="25" creationId="{44BEF4E9-D4BB-4F25-BEB5-F54F30DF200A}"/>
          </ac:cxnSpMkLst>
        </pc:cxnChg>
      </pc:sldChg>
      <pc:sldChg chg="addSp modSp">
        <pc:chgData name="yinglong zhang" userId="32217d4ee5540d00" providerId="Windows Live" clId="Web-{9B42865C-6B5A-4585-8713-7259EAA56022}" dt="2020-03-10T01:40:31.825" v="2228" actId="1076"/>
        <pc:sldMkLst>
          <pc:docMk/>
          <pc:sldMk cId="2133435910" sldId="271"/>
        </pc:sldMkLst>
        <pc:spChg chg="mod">
          <ac:chgData name="yinglong zhang" userId="32217d4ee5540d00" providerId="Windows Live" clId="Web-{9B42865C-6B5A-4585-8713-7259EAA56022}" dt="2020-03-10T01:38:53.476" v="2157" actId="14100"/>
          <ac:spMkLst>
            <pc:docMk/>
            <pc:sldMk cId="2133435910" sldId="271"/>
            <ac:spMk id="2" creationId="{8E52CE03-B1CA-48DD-848E-92337916DFA5}"/>
          </ac:spMkLst>
        </pc:spChg>
        <pc:spChg chg="mod">
          <ac:chgData name="yinglong zhang" userId="32217d4ee5540d00" providerId="Windows Live" clId="Web-{9B42865C-6B5A-4585-8713-7259EAA56022}" dt="2020-03-10T01:39:14.805" v="2182" actId="20577"/>
          <ac:spMkLst>
            <pc:docMk/>
            <pc:sldMk cId="2133435910" sldId="271"/>
            <ac:spMk id="3" creationId="{FBF71859-E497-4280-8439-3FA28D52C4A7}"/>
          </ac:spMkLst>
        </pc:spChg>
        <pc:spChg chg="add mod">
          <ac:chgData name="yinglong zhang" userId="32217d4ee5540d00" providerId="Windows Live" clId="Web-{9B42865C-6B5A-4585-8713-7259EAA56022}" dt="2020-03-10T01:16:14.878" v="818" actId="1076"/>
          <ac:spMkLst>
            <pc:docMk/>
            <pc:sldMk cId="2133435910" sldId="271"/>
            <ac:spMk id="4" creationId="{E1318568-5EAF-4925-AF35-7686AF4406A4}"/>
          </ac:spMkLst>
        </pc:spChg>
        <pc:spChg chg="add mod">
          <ac:chgData name="yinglong zhang" userId="32217d4ee5540d00" providerId="Windows Live" clId="Web-{9B42865C-6B5A-4585-8713-7259EAA56022}" dt="2020-03-10T01:40:31.825" v="2228" actId="1076"/>
          <ac:spMkLst>
            <pc:docMk/>
            <pc:sldMk cId="2133435910" sldId="271"/>
            <ac:spMk id="7" creationId="{1995A5D0-2A3D-4076-B85D-A13CBA761226}"/>
          </ac:spMkLst>
        </pc:spChg>
        <pc:picChg chg="mod">
          <ac:chgData name="yinglong zhang" userId="32217d4ee5540d00" providerId="Windows Live" clId="Web-{9B42865C-6B5A-4585-8713-7259EAA56022}" dt="2020-03-10T01:39:17.383" v="2184" actId="1076"/>
          <ac:picMkLst>
            <pc:docMk/>
            <pc:sldMk cId="2133435910" sldId="271"/>
            <ac:picMk id="15" creationId="{A565DAE9-03C5-439E-BDC8-E11347409F77}"/>
          </ac:picMkLst>
        </pc:picChg>
        <pc:cxnChg chg="add mod">
          <ac:chgData name="yinglong zhang" userId="32217d4ee5540d00" providerId="Windows Live" clId="Web-{9B42865C-6B5A-4585-8713-7259EAA56022}" dt="2020-03-10T01:16:11.909" v="817" actId="14100"/>
          <ac:cxnSpMkLst>
            <pc:docMk/>
            <pc:sldMk cId="2133435910" sldId="271"/>
            <ac:cxnSpMk id="6" creationId="{2DCFED39-E9ED-4D87-B98B-F80B24BA5DE0}"/>
          </ac:cxnSpMkLst>
        </pc:cxnChg>
      </pc:sldChg>
      <pc:sldChg chg="modSp">
        <pc:chgData name="yinglong zhang" userId="32217d4ee5540d00" providerId="Windows Live" clId="Web-{9B42865C-6B5A-4585-8713-7259EAA56022}" dt="2020-03-10T01:36:44.579" v="2002" actId="20577"/>
        <pc:sldMkLst>
          <pc:docMk/>
          <pc:sldMk cId="4156587540" sldId="272"/>
        </pc:sldMkLst>
        <pc:spChg chg="mod">
          <ac:chgData name="yinglong zhang" userId="32217d4ee5540d00" providerId="Windows Live" clId="Web-{9B42865C-6B5A-4585-8713-7259EAA56022}" dt="2020-03-10T01:36:44.579" v="2002" actId="20577"/>
          <ac:spMkLst>
            <pc:docMk/>
            <pc:sldMk cId="4156587540" sldId="272"/>
            <ac:spMk id="4" creationId="{C7973939-1950-436A-B38B-748F7C60C0A4}"/>
          </ac:spMkLst>
        </pc:spChg>
      </pc:sldChg>
      <pc:sldChg chg="modSp">
        <pc:chgData name="yinglong zhang" userId="32217d4ee5540d00" providerId="Windows Live" clId="Web-{9B42865C-6B5A-4585-8713-7259EAA56022}" dt="2020-03-10T01:06:34.911" v="284" actId="20577"/>
        <pc:sldMkLst>
          <pc:docMk/>
          <pc:sldMk cId="3378770948" sldId="273"/>
        </pc:sldMkLst>
        <pc:spChg chg="mod">
          <ac:chgData name="yinglong zhang" userId="32217d4ee5540d00" providerId="Windows Live" clId="Web-{9B42865C-6B5A-4585-8713-7259EAA56022}" dt="2020-03-10T01:06:34.911" v="284" actId="20577"/>
          <ac:spMkLst>
            <pc:docMk/>
            <pc:sldMk cId="3378770948" sldId="273"/>
            <ac:spMk id="3" creationId="{AA477D93-DAE0-4979-B58A-F7AB4874569C}"/>
          </ac:spMkLst>
        </pc:spChg>
      </pc:sldChg>
      <pc:sldChg chg="modSp">
        <pc:chgData name="yinglong zhang" userId="32217d4ee5540d00" providerId="Windows Live" clId="Web-{9B42865C-6B5A-4585-8713-7259EAA56022}" dt="2020-03-10T01:29:55.840" v="1647" actId="20577"/>
        <pc:sldMkLst>
          <pc:docMk/>
          <pc:sldMk cId="3252145373" sldId="274"/>
        </pc:sldMkLst>
        <pc:spChg chg="mod">
          <ac:chgData name="yinglong zhang" userId="32217d4ee5540d00" providerId="Windows Live" clId="Web-{9B42865C-6B5A-4585-8713-7259EAA56022}" dt="2020-03-10T01:29:55.840" v="1647" actId="20577"/>
          <ac:spMkLst>
            <pc:docMk/>
            <pc:sldMk cId="3252145373" sldId="274"/>
            <ac:spMk id="3" creationId="{65E4DA8E-EA35-44E2-8DB3-6BDA18EC7F6E}"/>
          </ac:spMkLst>
        </pc:spChg>
      </pc:sldChg>
      <pc:sldChg chg="addSp delSp modSp del">
        <pc:chgData name="yinglong zhang" userId="32217d4ee5540d00" providerId="Windows Live" clId="Web-{9B42865C-6B5A-4585-8713-7259EAA56022}" dt="2020-03-10T01:08:56.512" v="326"/>
        <pc:sldMkLst>
          <pc:docMk/>
          <pc:sldMk cId="2793319503" sldId="275"/>
        </pc:sldMkLst>
        <pc:spChg chg="del">
          <ac:chgData name="yinglong zhang" userId="32217d4ee5540d00" providerId="Windows Live" clId="Web-{9B42865C-6B5A-4585-8713-7259EAA56022}" dt="2020-03-10T01:08:38.589" v="324"/>
          <ac:spMkLst>
            <pc:docMk/>
            <pc:sldMk cId="2793319503" sldId="275"/>
            <ac:spMk id="2" creationId="{D7717CD2-3651-47EC-B61B-6A2B43281E0B}"/>
          </ac:spMkLst>
        </pc:spChg>
        <pc:spChg chg="del">
          <ac:chgData name="yinglong zhang" userId="32217d4ee5540d00" providerId="Windows Live" clId="Web-{9B42865C-6B5A-4585-8713-7259EAA56022}" dt="2020-03-10T01:08:38.589" v="323"/>
          <ac:spMkLst>
            <pc:docMk/>
            <pc:sldMk cId="2793319503" sldId="275"/>
            <ac:spMk id="3" creationId="{DF8FCCCF-3E5B-4716-BE30-734E9F2CD107}"/>
          </ac:spMkLst>
        </pc:spChg>
        <pc:spChg chg="del">
          <ac:chgData name="yinglong zhang" userId="32217d4ee5540d00" providerId="Windows Live" clId="Web-{9B42865C-6B5A-4585-8713-7259EAA56022}" dt="2020-03-10T01:08:38.574" v="320"/>
          <ac:spMkLst>
            <pc:docMk/>
            <pc:sldMk cId="2793319503" sldId="275"/>
            <ac:spMk id="4" creationId="{261AB8AA-A51E-4775-96DF-8E4E01199471}"/>
          </ac:spMkLst>
        </pc:spChg>
        <pc:spChg chg="add mod">
          <ac:chgData name="yinglong zhang" userId="32217d4ee5540d00" providerId="Windows Live" clId="Web-{9B42865C-6B5A-4585-8713-7259EAA56022}" dt="2020-03-10T01:08:38.589" v="323"/>
          <ac:spMkLst>
            <pc:docMk/>
            <pc:sldMk cId="2793319503" sldId="275"/>
            <ac:spMk id="7" creationId="{6511C0C6-BA65-4A15-AFFE-6E86E8B0EF67}"/>
          </ac:spMkLst>
        </pc:spChg>
        <pc:spChg chg="del">
          <ac:chgData name="yinglong zhang" userId="32217d4ee5540d00" providerId="Windows Live" clId="Web-{9B42865C-6B5A-4585-8713-7259EAA56022}" dt="2020-03-10T01:08:38.558" v="317"/>
          <ac:spMkLst>
            <pc:docMk/>
            <pc:sldMk cId="2793319503" sldId="275"/>
            <ac:spMk id="9" creationId="{F7693FD1-081D-44E8-84D5-1CB753327CCA}"/>
          </ac:spMkLst>
        </pc:spChg>
        <pc:spChg chg="add mod">
          <ac:chgData name="yinglong zhang" userId="32217d4ee5540d00" providerId="Windows Live" clId="Web-{9B42865C-6B5A-4585-8713-7259EAA56022}" dt="2020-03-10T01:08:38.589" v="324"/>
          <ac:spMkLst>
            <pc:docMk/>
            <pc:sldMk cId="2793319503" sldId="275"/>
            <ac:spMk id="10" creationId="{B99338DD-6A0F-4425-B9D0-BC2ED2C0D8DF}"/>
          </ac:spMkLst>
        </pc:spChg>
        <pc:picChg chg="del">
          <ac:chgData name="yinglong zhang" userId="32217d4ee5540d00" providerId="Windows Live" clId="Web-{9B42865C-6B5A-4585-8713-7259EAA56022}" dt="2020-03-10T01:08:38.558" v="318"/>
          <ac:picMkLst>
            <pc:docMk/>
            <pc:sldMk cId="2793319503" sldId="275"/>
            <ac:picMk id="5" creationId="{C8B458E3-D219-4495-861B-F6DE5CAF6F3F}"/>
          </ac:picMkLst>
        </pc:picChg>
        <pc:picChg chg="del">
          <ac:chgData name="yinglong zhang" userId="32217d4ee5540d00" providerId="Windows Live" clId="Web-{9B42865C-6B5A-4585-8713-7259EAA56022}" dt="2020-03-10T01:08:38.558" v="319"/>
          <ac:picMkLst>
            <pc:docMk/>
            <pc:sldMk cId="2793319503" sldId="275"/>
            <ac:picMk id="1026" creationId="{6BCF0A01-C3C1-4A68-BEAC-A57757CF61C4}"/>
          </ac:picMkLst>
        </pc:picChg>
        <pc:picChg chg="del">
          <ac:chgData name="yinglong zhang" userId="32217d4ee5540d00" providerId="Windows Live" clId="Web-{9B42865C-6B5A-4585-8713-7259EAA56022}" dt="2020-03-10T01:08:38.574" v="322"/>
          <ac:picMkLst>
            <pc:docMk/>
            <pc:sldMk cId="2793319503" sldId="275"/>
            <ac:picMk id="3076" creationId="{B0EF9FC8-229C-4803-BE96-1A1CED64B75E}"/>
          </ac:picMkLst>
        </pc:picChg>
        <pc:picChg chg="del">
          <ac:chgData name="yinglong zhang" userId="32217d4ee5540d00" providerId="Windows Live" clId="Web-{9B42865C-6B5A-4585-8713-7259EAA56022}" dt="2020-03-10T01:08:38.574" v="321"/>
          <ac:picMkLst>
            <pc:docMk/>
            <pc:sldMk cId="2793319503" sldId="275"/>
            <ac:picMk id="3078" creationId="{553CD9C3-1AF9-41EC-A6F0-0ED45A55FB8F}"/>
          </ac:picMkLst>
        </pc:picChg>
      </pc:sldChg>
      <pc:sldChg chg="modSp addCm">
        <pc:chgData name="yinglong zhang" userId="32217d4ee5540d00" providerId="Windows Live" clId="Web-{9B42865C-6B5A-4585-8713-7259EAA56022}" dt="2020-03-10T01:31:24.032" v="1719" actId="20577"/>
        <pc:sldMkLst>
          <pc:docMk/>
          <pc:sldMk cId="588774221" sldId="276"/>
        </pc:sldMkLst>
        <pc:spChg chg="mod">
          <ac:chgData name="yinglong zhang" userId="32217d4ee5540d00" providerId="Windows Live" clId="Web-{9B42865C-6B5A-4585-8713-7259EAA56022}" dt="2020-03-10T01:30:43.170" v="1690" actId="1076"/>
          <ac:spMkLst>
            <pc:docMk/>
            <pc:sldMk cId="588774221" sldId="276"/>
            <ac:spMk id="3" creationId="{8FDA4AD0-E735-4751-A91E-2BD59529B435}"/>
          </ac:spMkLst>
        </pc:spChg>
        <pc:spChg chg="mod">
          <ac:chgData name="yinglong zhang" userId="32217d4ee5540d00" providerId="Windows Live" clId="Web-{9B42865C-6B5A-4585-8713-7259EAA56022}" dt="2020-03-10T01:31:24.032" v="1719" actId="20577"/>
          <ac:spMkLst>
            <pc:docMk/>
            <pc:sldMk cId="588774221" sldId="276"/>
            <ac:spMk id="6" creationId="{33DD4FA1-28E9-4039-8E03-87688712BFAB}"/>
          </ac:spMkLst>
        </pc:spChg>
      </pc:sldChg>
      <pc:sldChg chg="addSp modSp ord">
        <pc:chgData name="yinglong zhang" userId="32217d4ee5540d00" providerId="Windows Live" clId="Web-{9B42865C-6B5A-4585-8713-7259EAA56022}" dt="2020-03-10T01:42:09.001" v="2256" actId="1076"/>
        <pc:sldMkLst>
          <pc:docMk/>
          <pc:sldMk cId="2743260367" sldId="277"/>
        </pc:sldMkLst>
        <pc:spChg chg="mod">
          <ac:chgData name="yinglong zhang" userId="32217d4ee5540d00" providerId="Windows Live" clId="Web-{9B42865C-6B5A-4585-8713-7259EAA56022}" dt="2020-03-10T01:22:49.788" v="1212" actId="20577"/>
          <ac:spMkLst>
            <pc:docMk/>
            <pc:sldMk cId="2743260367" sldId="277"/>
            <ac:spMk id="2" creationId="{9BABFE08-C02B-4617-8CBD-1BE89C805A9A}"/>
          </ac:spMkLst>
        </pc:spChg>
        <pc:spChg chg="mod">
          <ac:chgData name="yinglong zhang" userId="32217d4ee5540d00" providerId="Windows Live" clId="Web-{9B42865C-6B5A-4585-8713-7259EAA56022}" dt="2020-03-10T01:42:02.188" v="2254" actId="14100"/>
          <ac:spMkLst>
            <pc:docMk/>
            <pc:sldMk cId="2743260367" sldId="277"/>
            <ac:spMk id="3" creationId="{4461B6E5-8828-41BC-8CE6-D2952BB7B965}"/>
          </ac:spMkLst>
        </pc:spChg>
        <pc:spChg chg="add mod">
          <ac:chgData name="yinglong zhang" userId="32217d4ee5540d00" providerId="Windows Live" clId="Web-{9B42865C-6B5A-4585-8713-7259EAA56022}" dt="2020-03-10T01:42:09.001" v="2256" actId="1076"/>
          <ac:spMkLst>
            <pc:docMk/>
            <pc:sldMk cId="2743260367" sldId="277"/>
            <ac:spMk id="4" creationId="{073A1BAB-3CBD-4CF6-86E1-98427BD8BDF0}"/>
          </ac:spMkLst>
        </pc:spChg>
      </pc:sldChg>
      <pc:sldChg chg="addSp delSp modSp new">
        <pc:chgData name="yinglong zhang" userId="32217d4ee5540d00" providerId="Windows Live" clId="Web-{9B42865C-6B5A-4585-8713-7259EAA56022}" dt="2020-03-10T01:38:39.194" v="2155" actId="20577"/>
        <pc:sldMkLst>
          <pc:docMk/>
          <pc:sldMk cId="720539236" sldId="282"/>
        </pc:sldMkLst>
        <pc:spChg chg="del">
          <ac:chgData name="yinglong zhang" userId="32217d4ee5540d00" providerId="Windows Live" clId="Web-{9B42865C-6B5A-4585-8713-7259EAA56022}" dt="2020-03-10T01:08:30.620" v="316"/>
          <ac:spMkLst>
            <pc:docMk/>
            <pc:sldMk cId="720539236" sldId="282"/>
            <ac:spMk id="2" creationId="{7A492026-7BDD-4D52-BE25-0EBC1D177D08}"/>
          </ac:spMkLst>
        </pc:spChg>
        <pc:spChg chg="del">
          <ac:chgData name="yinglong zhang" userId="32217d4ee5540d00" providerId="Windows Live" clId="Web-{9B42865C-6B5A-4585-8713-7259EAA56022}" dt="2020-03-10T01:08:27.621" v="315"/>
          <ac:spMkLst>
            <pc:docMk/>
            <pc:sldMk cId="720539236" sldId="282"/>
            <ac:spMk id="3" creationId="{61A1CFF6-2589-4C86-9A51-7FEC42CD28DB}"/>
          </ac:spMkLst>
        </pc:spChg>
        <pc:spChg chg="add mod">
          <ac:chgData name="yinglong zhang" userId="32217d4ee5540d00" providerId="Windows Live" clId="Web-{9B42865C-6B5A-4585-8713-7259EAA56022}" dt="2020-03-10T01:37:21.862" v="2028" actId="20577"/>
          <ac:spMkLst>
            <pc:docMk/>
            <pc:sldMk cId="720539236" sldId="282"/>
            <ac:spMk id="4" creationId="{3E787EF1-58AA-422A-899D-DA75031E379A}"/>
          </ac:spMkLst>
        </pc:spChg>
        <pc:spChg chg="add mod">
          <ac:chgData name="yinglong zhang" userId="32217d4ee5540d00" providerId="Windows Live" clId="Web-{9B42865C-6B5A-4585-8713-7259EAA56022}" dt="2020-03-10T01:38:39.194" v="2155" actId="20577"/>
          <ac:spMkLst>
            <pc:docMk/>
            <pc:sldMk cId="720539236" sldId="282"/>
            <ac:spMk id="5" creationId="{65B75BE0-224D-4A4F-B45D-EF957DA452C4}"/>
          </ac:spMkLst>
        </pc:spChg>
        <pc:spChg chg="add">
          <ac:chgData name="yinglong zhang" userId="32217d4ee5540d00" providerId="Windows Live" clId="Web-{9B42865C-6B5A-4585-8713-7259EAA56022}" dt="2020-03-10T01:08:45.496" v="325"/>
          <ac:spMkLst>
            <pc:docMk/>
            <pc:sldMk cId="720539236" sldId="282"/>
            <ac:spMk id="8" creationId="{DEB23FAC-5D24-4BAA-AFD1-15490FCBB133}"/>
          </ac:spMkLst>
        </pc:spChg>
        <pc:spChg chg="add">
          <ac:chgData name="yinglong zhang" userId="32217d4ee5540d00" providerId="Windows Live" clId="Web-{9B42865C-6B5A-4585-8713-7259EAA56022}" dt="2020-03-10T01:08:45.496" v="325"/>
          <ac:spMkLst>
            <pc:docMk/>
            <pc:sldMk cId="720539236" sldId="282"/>
            <ac:spMk id="11" creationId="{14BB1456-1298-4875-B23D-1941B69B7221}"/>
          </ac:spMkLst>
        </pc:spChg>
        <pc:picChg chg="add">
          <ac:chgData name="yinglong zhang" userId="32217d4ee5540d00" providerId="Windows Live" clId="Web-{9B42865C-6B5A-4585-8713-7259EAA56022}" dt="2020-03-10T01:08:45.496" v="325"/>
          <ac:picMkLst>
            <pc:docMk/>
            <pc:sldMk cId="720539236" sldId="282"/>
            <ac:picMk id="6" creationId="{99363341-9AC9-4F65-8E5B-7217F4530343}"/>
          </ac:picMkLst>
        </pc:picChg>
        <pc:picChg chg="add">
          <ac:chgData name="yinglong zhang" userId="32217d4ee5540d00" providerId="Windows Live" clId="Web-{9B42865C-6B5A-4585-8713-7259EAA56022}" dt="2020-03-10T01:08:45.496" v="325"/>
          <ac:picMkLst>
            <pc:docMk/>
            <pc:sldMk cId="720539236" sldId="282"/>
            <ac:picMk id="7" creationId="{31535F99-79B3-44F0-8BAA-DA1192152EF3}"/>
          </ac:picMkLst>
        </pc:picChg>
        <pc:picChg chg="add">
          <ac:chgData name="yinglong zhang" userId="32217d4ee5540d00" providerId="Windows Live" clId="Web-{9B42865C-6B5A-4585-8713-7259EAA56022}" dt="2020-03-10T01:08:45.496" v="325"/>
          <ac:picMkLst>
            <pc:docMk/>
            <pc:sldMk cId="720539236" sldId="282"/>
            <ac:picMk id="9" creationId="{1D078262-4BB6-4BE9-B6D6-25816C95BF1C}"/>
          </ac:picMkLst>
        </pc:picChg>
        <pc:picChg chg="add">
          <ac:chgData name="yinglong zhang" userId="32217d4ee5540d00" providerId="Windows Live" clId="Web-{9B42865C-6B5A-4585-8713-7259EAA56022}" dt="2020-03-10T01:08:45.496" v="325"/>
          <ac:picMkLst>
            <pc:docMk/>
            <pc:sldMk cId="720539236" sldId="282"/>
            <ac:picMk id="10" creationId="{43E493DE-0E30-4B55-8776-5D91DA3D7E4D}"/>
          </ac:picMkLst>
        </pc:picChg>
      </pc:sldChg>
    </pc:docChg>
  </pc:docChgLst>
  <pc:docChgLst>
    <pc:chgData userId="724749a60a62d00d" providerId="LiveId" clId="{36C777C3-560F-428D-9CE5-2638D91380F0}"/>
    <pc:docChg chg="undo custSel addSld modSld">
      <pc:chgData name="" userId="724749a60a62d00d" providerId="LiveId" clId="{36C777C3-560F-428D-9CE5-2638D91380F0}" dt="2020-03-10T17:55:02.091" v="1733" actId="1582"/>
      <pc:docMkLst>
        <pc:docMk/>
      </pc:docMkLst>
      <pc:sldChg chg="modSp add">
        <pc:chgData name="" userId="724749a60a62d00d" providerId="LiveId" clId="{36C777C3-560F-428D-9CE5-2638D91380F0}" dt="2020-03-10T15:06:45.903" v="1720" actId="1076"/>
        <pc:sldMkLst>
          <pc:docMk/>
          <pc:sldMk cId="397981151" sldId="258"/>
        </pc:sldMkLst>
        <pc:spChg chg="mod">
          <ac:chgData name="" userId="724749a60a62d00d" providerId="LiveId" clId="{36C777C3-560F-428D-9CE5-2638D91380F0}" dt="2020-03-10T14:42:42.551" v="1639" actId="207"/>
          <ac:spMkLst>
            <pc:docMk/>
            <pc:sldMk cId="397981151" sldId="258"/>
            <ac:spMk id="2" creationId="{CABE28BD-95DA-4FB8-ADCA-199C838BAFFD}"/>
          </ac:spMkLst>
        </pc:spChg>
        <pc:picChg chg="mod">
          <ac:chgData name="" userId="724749a60a62d00d" providerId="LiveId" clId="{36C777C3-560F-428D-9CE5-2638D91380F0}" dt="2020-03-10T15:06:42.304" v="1719" actId="1076"/>
          <ac:picMkLst>
            <pc:docMk/>
            <pc:sldMk cId="397981151" sldId="258"/>
            <ac:picMk id="3" creationId="{D449F45F-3EAC-4004-88E1-54E87C28BFC4}"/>
          </ac:picMkLst>
        </pc:picChg>
        <pc:picChg chg="mod">
          <ac:chgData name="" userId="724749a60a62d00d" providerId="LiveId" clId="{36C777C3-560F-428D-9CE5-2638D91380F0}" dt="2020-03-10T15:06:45.903" v="1720" actId="1076"/>
          <ac:picMkLst>
            <pc:docMk/>
            <pc:sldMk cId="397981151" sldId="258"/>
            <ac:picMk id="5" creationId="{FDBDAF9F-AD6D-461C-964A-6622160998C2}"/>
          </ac:picMkLst>
        </pc:picChg>
      </pc:sldChg>
      <pc:sldChg chg="modSp">
        <pc:chgData name="" userId="724749a60a62d00d" providerId="LiveId" clId="{36C777C3-560F-428D-9CE5-2638D91380F0}" dt="2020-03-09T22:54:03.600" v="358" actId="20577"/>
        <pc:sldMkLst>
          <pc:docMk/>
          <pc:sldMk cId="3231636301" sldId="259"/>
        </pc:sldMkLst>
        <pc:spChg chg="mod">
          <ac:chgData name="" userId="724749a60a62d00d" providerId="LiveId" clId="{36C777C3-560F-428D-9CE5-2638D91380F0}" dt="2020-03-09T22:54:03.600" v="358" actId="20577"/>
          <ac:spMkLst>
            <pc:docMk/>
            <pc:sldMk cId="3231636301" sldId="259"/>
            <ac:spMk id="6" creationId="{7144736E-0A44-44EC-841A-EB51344EA743}"/>
          </ac:spMkLst>
        </pc:spChg>
      </pc:sldChg>
      <pc:sldChg chg="addSp delSp modSp add delAnim modAnim">
        <pc:chgData name="" userId="724749a60a62d00d" providerId="LiveId" clId="{36C777C3-560F-428D-9CE5-2638D91380F0}" dt="2020-03-10T17:55:02.091" v="1733" actId="1582"/>
        <pc:sldMkLst>
          <pc:docMk/>
          <pc:sldMk cId="1584788076" sldId="260"/>
        </pc:sldMkLst>
        <pc:spChg chg="add mod">
          <ac:chgData name="" userId="724749a60a62d00d" providerId="LiveId" clId="{36C777C3-560F-428D-9CE5-2638D91380F0}" dt="2020-03-10T15:06:25.579" v="1714" actId="1076"/>
          <ac:spMkLst>
            <pc:docMk/>
            <pc:sldMk cId="1584788076" sldId="260"/>
            <ac:spMk id="5" creationId="{2D9B1D7A-25D5-4403-A751-DD8C89BE4D9B}"/>
          </ac:spMkLst>
        </pc:spChg>
        <pc:spChg chg="add mod">
          <ac:chgData name="" userId="724749a60a62d00d" providerId="LiveId" clId="{36C777C3-560F-428D-9CE5-2638D91380F0}" dt="2020-03-10T02:37:27.189" v="1276" actId="20577"/>
          <ac:spMkLst>
            <pc:docMk/>
            <pc:sldMk cId="1584788076" sldId="260"/>
            <ac:spMk id="6" creationId="{6846BA07-BB3B-44DB-B15E-0D51E85A6D99}"/>
          </ac:spMkLst>
        </pc:spChg>
        <pc:spChg chg="add mod">
          <ac:chgData name="" userId="724749a60a62d00d" providerId="LiveId" clId="{36C777C3-560F-428D-9CE5-2638D91380F0}" dt="2020-03-10T17:55:02.091" v="1733" actId="1582"/>
          <ac:spMkLst>
            <pc:docMk/>
            <pc:sldMk cId="1584788076" sldId="260"/>
            <ac:spMk id="9" creationId="{E70D8A33-EA20-4F6C-B69A-20F714314D23}"/>
          </ac:spMkLst>
        </pc:spChg>
        <pc:picChg chg="add del">
          <ac:chgData name="" userId="724749a60a62d00d" providerId="LiveId" clId="{36C777C3-560F-428D-9CE5-2638D91380F0}" dt="2020-03-10T02:37:07.575" v="1249" actId="478"/>
          <ac:picMkLst>
            <pc:docMk/>
            <pc:sldMk cId="1584788076" sldId="260"/>
            <ac:picMk id="3" creationId="{FEF116E3-3C42-446D-BCE5-B6599C35C10E}"/>
          </ac:picMkLst>
        </pc:picChg>
        <pc:picChg chg="add del">
          <ac:chgData name="" userId="724749a60a62d00d" providerId="LiveId" clId="{36C777C3-560F-428D-9CE5-2638D91380F0}" dt="2020-03-10T15:06:26.756" v="1715" actId="478"/>
          <ac:picMkLst>
            <pc:docMk/>
            <pc:sldMk cId="1584788076" sldId="260"/>
            <ac:picMk id="4" creationId="{E97B956D-15F5-4048-ABAC-D1807BCFC4A4}"/>
          </ac:picMkLst>
        </pc:picChg>
        <pc:picChg chg="add mod ord modCrop">
          <ac:chgData name="" userId="724749a60a62d00d" providerId="LiveId" clId="{36C777C3-560F-428D-9CE5-2638D91380F0}" dt="2020-03-10T17:53:08.747" v="1726" actId="732"/>
          <ac:picMkLst>
            <pc:docMk/>
            <pc:sldMk cId="1584788076" sldId="260"/>
            <ac:picMk id="7" creationId="{9040A4FA-D0EC-4FCF-9EDF-CCCA996FDCC9}"/>
          </ac:picMkLst>
        </pc:picChg>
        <pc:picChg chg="add mod ord modCrop">
          <ac:chgData name="" userId="724749a60a62d00d" providerId="LiveId" clId="{36C777C3-560F-428D-9CE5-2638D91380F0}" dt="2020-03-10T17:53:35.082" v="1727" actId="732"/>
          <ac:picMkLst>
            <pc:docMk/>
            <pc:sldMk cId="1584788076" sldId="260"/>
            <ac:picMk id="8" creationId="{F9267CA4-D744-4F28-9B22-90163A5107B5}"/>
          </ac:picMkLst>
        </pc:picChg>
      </pc:sldChg>
      <pc:sldChg chg="add">
        <pc:chgData name="" userId="724749a60a62d00d" providerId="LiveId" clId="{36C777C3-560F-428D-9CE5-2638D91380F0}" dt="2020-03-09T19:59:13.041" v="0"/>
        <pc:sldMkLst>
          <pc:docMk/>
          <pc:sldMk cId="1747242656" sldId="261"/>
        </pc:sldMkLst>
      </pc:sldChg>
      <pc:sldChg chg="addSp delSp modSp add">
        <pc:chgData name="" userId="724749a60a62d00d" providerId="LiveId" clId="{36C777C3-560F-428D-9CE5-2638D91380F0}" dt="2020-03-10T03:18:51.249" v="1612" actId="20577"/>
        <pc:sldMkLst>
          <pc:docMk/>
          <pc:sldMk cId="2979580845" sldId="263"/>
        </pc:sldMkLst>
        <pc:spChg chg="mod">
          <ac:chgData name="" userId="724749a60a62d00d" providerId="LiveId" clId="{36C777C3-560F-428D-9CE5-2638D91380F0}" dt="2020-03-10T03:12:35.881" v="1458" actId="1076"/>
          <ac:spMkLst>
            <pc:docMk/>
            <pc:sldMk cId="2979580845" sldId="263"/>
            <ac:spMk id="2" creationId="{CABE28BD-95DA-4FB8-ADCA-199C838BAFFD}"/>
          </ac:spMkLst>
        </pc:spChg>
        <pc:spChg chg="add mod">
          <ac:chgData name="" userId="724749a60a62d00d" providerId="LiveId" clId="{36C777C3-560F-428D-9CE5-2638D91380F0}" dt="2020-03-09T23:34:33.017" v="501" actId="1076"/>
          <ac:spMkLst>
            <pc:docMk/>
            <pc:sldMk cId="2979580845" sldId="263"/>
            <ac:spMk id="6" creationId="{4CE8A7A6-0DB7-498A-A087-335C58CC8966}"/>
          </ac:spMkLst>
        </pc:spChg>
        <pc:spChg chg="add mod">
          <ac:chgData name="" userId="724749a60a62d00d" providerId="LiveId" clId="{36C777C3-560F-428D-9CE5-2638D91380F0}" dt="2020-03-09T23:34:45.465" v="502" actId="1076"/>
          <ac:spMkLst>
            <pc:docMk/>
            <pc:sldMk cId="2979580845" sldId="263"/>
            <ac:spMk id="9" creationId="{0C0D573F-B0A4-485F-A621-33FD0969E7AB}"/>
          </ac:spMkLst>
        </pc:spChg>
        <pc:spChg chg="add mod">
          <ac:chgData name="" userId="724749a60a62d00d" providerId="LiveId" clId="{36C777C3-560F-428D-9CE5-2638D91380F0}" dt="2020-03-09T23:34:20.421" v="499" actId="20577"/>
          <ac:spMkLst>
            <pc:docMk/>
            <pc:sldMk cId="2979580845" sldId="263"/>
            <ac:spMk id="12" creationId="{F1A06013-6FC0-429D-8E9C-F43B11FB9FCF}"/>
          </ac:spMkLst>
        </pc:spChg>
        <pc:spChg chg="add mod">
          <ac:chgData name="" userId="724749a60a62d00d" providerId="LiveId" clId="{36C777C3-560F-428D-9CE5-2638D91380F0}" dt="2020-03-10T02:31:38.382" v="1180" actId="1076"/>
          <ac:spMkLst>
            <pc:docMk/>
            <pc:sldMk cId="2979580845" sldId="263"/>
            <ac:spMk id="13" creationId="{22B948F1-4D6A-404D-BB48-5AC7F9F73E8F}"/>
          </ac:spMkLst>
        </pc:spChg>
        <pc:spChg chg="add mod">
          <ac:chgData name="" userId="724749a60a62d00d" providerId="LiveId" clId="{36C777C3-560F-428D-9CE5-2638D91380F0}" dt="2020-03-10T02:31:25.755" v="1179" actId="1076"/>
          <ac:spMkLst>
            <pc:docMk/>
            <pc:sldMk cId="2979580845" sldId="263"/>
            <ac:spMk id="14" creationId="{B46F908F-4BF0-4077-BE75-1B5856E0870E}"/>
          </ac:spMkLst>
        </pc:spChg>
        <pc:spChg chg="add mod">
          <ac:chgData name="" userId="724749a60a62d00d" providerId="LiveId" clId="{36C777C3-560F-428D-9CE5-2638D91380F0}" dt="2020-03-09T21:09:52.804" v="354" actId="1038"/>
          <ac:spMkLst>
            <pc:docMk/>
            <pc:sldMk cId="2979580845" sldId="263"/>
            <ac:spMk id="15" creationId="{0BF82FB0-649A-4964-9A09-735ACF5C7D65}"/>
          </ac:spMkLst>
        </pc:spChg>
        <pc:spChg chg="add mod">
          <ac:chgData name="" userId="724749a60a62d00d" providerId="LiveId" clId="{36C777C3-560F-428D-9CE5-2638D91380F0}" dt="2020-03-10T02:31:17.192" v="1178" actId="404"/>
          <ac:spMkLst>
            <pc:docMk/>
            <pc:sldMk cId="2979580845" sldId="263"/>
            <ac:spMk id="16" creationId="{F1433A63-EEB3-43D7-A87B-3E4E25DE9938}"/>
          </ac:spMkLst>
        </pc:spChg>
        <pc:spChg chg="add mod">
          <ac:chgData name="" userId="724749a60a62d00d" providerId="LiveId" clId="{36C777C3-560F-428D-9CE5-2638D91380F0}" dt="2020-03-10T02:31:46.995" v="1181" actId="1076"/>
          <ac:spMkLst>
            <pc:docMk/>
            <pc:sldMk cId="2979580845" sldId="263"/>
            <ac:spMk id="17" creationId="{463CF286-E1EA-4729-A785-767AEAFB80F7}"/>
          </ac:spMkLst>
        </pc:spChg>
        <pc:spChg chg="add del">
          <ac:chgData name="" userId="724749a60a62d00d" providerId="LiveId" clId="{36C777C3-560F-428D-9CE5-2638D91380F0}" dt="2020-03-10T00:03:42.028" v="541"/>
          <ac:spMkLst>
            <pc:docMk/>
            <pc:sldMk cId="2979580845" sldId="263"/>
            <ac:spMk id="20" creationId="{660DC53B-F8D3-4101-9237-C327826AEFE2}"/>
          </ac:spMkLst>
        </pc:spChg>
        <pc:spChg chg="add mod">
          <ac:chgData name="" userId="724749a60a62d00d" providerId="LiveId" clId="{36C777C3-560F-428D-9CE5-2638D91380F0}" dt="2020-03-10T03:18:51.249" v="1612" actId="20577"/>
          <ac:spMkLst>
            <pc:docMk/>
            <pc:sldMk cId="2979580845" sldId="263"/>
            <ac:spMk id="21" creationId="{B4D5CBFC-E990-4B7B-9F97-F69B2B018B4C}"/>
          </ac:spMkLst>
        </pc:spChg>
        <pc:spChg chg="add mod">
          <ac:chgData name="" userId="724749a60a62d00d" providerId="LiveId" clId="{36C777C3-560F-428D-9CE5-2638D91380F0}" dt="2020-03-10T02:31:08.897" v="1176" actId="20577"/>
          <ac:spMkLst>
            <pc:docMk/>
            <pc:sldMk cId="2979580845" sldId="263"/>
            <ac:spMk id="22" creationId="{1A665681-05CD-4369-9375-F6E55462FBA1}"/>
          </ac:spMkLst>
        </pc:spChg>
        <pc:picChg chg="mod modCrop">
          <ac:chgData name="" userId="724749a60a62d00d" providerId="LiveId" clId="{36C777C3-560F-428D-9CE5-2638D91380F0}" dt="2020-03-09T21:09:52.804" v="354" actId="1038"/>
          <ac:picMkLst>
            <pc:docMk/>
            <pc:sldMk cId="2979580845" sldId="263"/>
            <ac:picMk id="7" creationId="{290DC8F7-706E-4EC2-A3E8-F8B2059DF767}"/>
          </ac:picMkLst>
        </pc:picChg>
        <pc:picChg chg="add del">
          <ac:chgData name="" userId="724749a60a62d00d" providerId="LiveId" clId="{36C777C3-560F-428D-9CE5-2638D91380F0}" dt="2020-03-10T00:03:42.028" v="541"/>
          <ac:picMkLst>
            <pc:docMk/>
            <pc:sldMk cId="2979580845" sldId="263"/>
            <ac:picMk id="19" creationId="{9EC3CA6C-59EF-4A8E-BC30-70826201DE61}"/>
          </ac:picMkLst>
        </pc:picChg>
        <pc:cxnChg chg="add del mod">
          <ac:chgData name="" userId="724749a60a62d00d" providerId="LiveId" clId="{36C777C3-560F-428D-9CE5-2638D91380F0}" dt="2020-03-09T23:34:26.516" v="500" actId="478"/>
          <ac:cxnSpMkLst>
            <pc:docMk/>
            <pc:sldMk cId="2979580845" sldId="263"/>
            <ac:cxnSpMk id="4" creationId="{8B552432-5B34-49B6-BC07-57465736A21F}"/>
          </ac:cxnSpMkLst>
        </pc:cxnChg>
        <pc:cxnChg chg="add del mod">
          <ac:chgData name="" userId="724749a60a62d00d" providerId="LiveId" clId="{36C777C3-560F-428D-9CE5-2638D91380F0}" dt="2020-03-09T21:06:48.719" v="206" actId="478"/>
          <ac:cxnSpMkLst>
            <pc:docMk/>
            <pc:sldMk cId="2979580845" sldId="263"/>
            <ac:cxnSpMk id="8" creationId="{7AB0F964-004F-44C0-A3ED-5D0ACC17CDE3}"/>
          </ac:cxnSpMkLst>
        </pc:cxnChg>
        <pc:cxnChg chg="add del mod">
          <ac:chgData name="" userId="724749a60a62d00d" providerId="LiveId" clId="{36C777C3-560F-428D-9CE5-2638D91380F0}" dt="2020-03-09T21:06:48.719" v="206" actId="478"/>
          <ac:cxnSpMkLst>
            <pc:docMk/>
            <pc:sldMk cId="2979580845" sldId="263"/>
            <ac:cxnSpMk id="11" creationId="{BCBEC067-7E6B-4690-A292-43BDACCEC7BE}"/>
          </ac:cxnSpMkLst>
        </pc:cxnChg>
      </pc:sldChg>
      <pc:sldChg chg="modSp">
        <pc:chgData name="" userId="724749a60a62d00d" providerId="LiveId" clId="{36C777C3-560F-428D-9CE5-2638D91380F0}" dt="2020-03-09T22:58:02.382" v="492" actId="20577"/>
        <pc:sldMkLst>
          <pc:docMk/>
          <pc:sldMk cId="3378770948" sldId="273"/>
        </pc:sldMkLst>
        <pc:spChg chg="mod">
          <ac:chgData name="" userId="724749a60a62d00d" providerId="LiveId" clId="{36C777C3-560F-428D-9CE5-2638D91380F0}" dt="2020-03-09T22:58:02.382" v="492" actId="20577"/>
          <ac:spMkLst>
            <pc:docMk/>
            <pc:sldMk cId="3378770948" sldId="273"/>
            <ac:spMk id="3" creationId="{AA477D93-DAE0-4979-B58A-F7AB4874569C}"/>
          </ac:spMkLst>
        </pc:spChg>
      </pc:sldChg>
      <pc:sldChg chg="modSp delCm modCm">
        <pc:chgData name="" userId="724749a60a62d00d" providerId="LiveId" clId="{36C777C3-560F-428D-9CE5-2638D91380F0}" dt="2020-03-10T03:43:35.046" v="1613"/>
        <pc:sldMkLst>
          <pc:docMk/>
          <pc:sldMk cId="588774221" sldId="276"/>
        </pc:sldMkLst>
        <pc:spChg chg="mod">
          <ac:chgData name="" userId="724749a60a62d00d" providerId="LiveId" clId="{36C777C3-560F-428D-9CE5-2638D91380F0}" dt="2020-03-10T00:10:47.977" v="612" actId="20577"/>
          <ac:spMkLst>
            <pc:docMk/>
            <pc:sldMk cId="588774221" sldId="276"/>
            <ac:spMk id="3" creationId="{8FDA4AD0-E735-4751-A91E-2BD59529B435}"/>
          </ac:spMkLst>
        </pc:spChg>
      </pc:sldChg>
      <pc:sldChg chg="addSp modSp add modAnim">
        <pc:chgData name="" userId="724749a60a62d00d" providerId="LiveId" clId="{36C777C3-560F-428D-9CE5-2638D91380F0}" dt="2020-03-10T14:45:14.138" v="1650" actId="20577"/>
        <pc:sldMkLst>
          <pc:docMk/>
          <pc:sldMk cId="1967894196" sldId="278"/>
        </pc:sldMkLst>
        <pc:spChg chg="add mod">
          <ac:chgData name="" userId="724749a60a62d00d" providerId="LiveId" clId="{36C777C3-560F-428D-9CE5-2638D91380F0}" dt="2020-03-10T02:36:11.183" v="1223" actId="1076"/>
          <ac:spMkLst>
            <pc:docMk/>
            <pc:sldMk cId="1967894196" sldId="278"/>
            <ac:spMk id="5" creationId="{369C76E7-B89D-4193-AD71-EEAC07C7FDCA}"/>
          </ac:spMkLst>
        </pc:spChg>
        <pc:spChg chg="add mod">
          <ac:chgData name="" userId="724749a60a62d00d" providerId="LiveId" clId="{36C777C3-560F-428D-9CE5-2638D91380F0}" dt="2020-03-10T14:45:14.138" v="1650" actId="20577"/>
          <ac:spMkLst>
            <pc:docMk/>
            <pc:sldMk cId="1967894196" sldId="278"/>
            <ac:spMk id="6" creationId="{1AC9F817-D69E-4133-966B-3A52CB1045B2}"/>
          </ac:spMkLst>
        </pc:spChg>
        <pc:picChg chg="add mod">
          <ac:chgData name="" userId="724749a60a62d00d" providerId="LiveId" clId="{36C777C3-560F-428D-9CE5-2638D91380F0}" dt="2020-03-10T02:36:38.531" v="1247" actId="1076"/>
          <ac:picMkLst>
            <pc:docMk/>
            <pc:sldMk cId="1967894196" sldId="278"/>
            <ac:picMk id="3" creationId="{6DBD5CD1-81C6-453A-99D2-F8656E83B512}"/>
          </ac:picMkLst>
        </pc:picChg>
        <pc:picChg chg="add mod modCrop">
          <ac:chgData name="" userId="724749a60a62d00d" providerId="LiveId" clId="{36C777C3-560F-428D-9CE5-2638D91380F0}" dt="2020-03-10T02:35:43.214" v="1195" actId="1076"/>
          <ac:picMkLst>
            <pc:docMk/>
            <pc:sldMk cId="1967894196" sldId="278"/>
            <ac:picMk id="4" creationId="{D7972F11-FCC5-42D3-A32B-F7760F91A40A}"/>
          </ac:picMkLst>
        </pc:picChg>
      </pc:sldChg>
      <pc:sldChg chg="addSp delSp modSp add">
        <pc:chgData name="" userId="724749a60a62d00d" providerId="LiveId" clId="{36C777C3-560F-428D-9CE5-2638D91380F0}" dt="2020-03-10T14:42:15.622" v="1638" actId="14100"/>
        <pc:sldMkLst>
          <pc:docMk/>
          <pc:sldMk cId="3435773280" sldId="279"/>
        </pc:sldMkLst>
        <pc:spChg chg="add mod">
          <ac:chgData name="" userId="724749a60a62d00d" providerId="LiveId" clId="{36C777C3-560F-428D-9CE5-2638D91380F0}" dt="2020-03-10T03:15:44.278" v="1564" actId="2711"/>
          <ac:spMkLst>
            <pc:docMk/>
            <pc:sldMk cId="3435773280" sldId="279"/>
            <ac:spMk id="4" creationId="{BC5F4906-8961-4E8D-8C09-1A8AC457147E}"/>
          </ac:spMkLst>
        </pc:spChg>
        <pc:spChg chg="add mod">
          <ac:chgData name="" userId="724749a60a62d00d" providerId="LiveId" clId="{36C777C3-560F-428D-9CE5-2638D91380F0}" dt="2020-03-10T14:42:15.622" v="1638" actId="14100"/>
          <ac:spMkLst>
            <pc:docMk/>
            <pc:sldMk cId="3435773280" sldId="279"/>
            <ac:spMk id="7" creationId="{E81BCA58-3B07-43EE-9130-7BD568AA5AAF}"/>
          </ac:spMkLst>
        </pc:spChg>
        <pc:spChg chg="add mod">
          <ac:chgData name="" userId="724749a60a62d00d" providerId="LiveId" clId="{36C777C3-560F-428D-9CE5-2638D91380F0}" dt="2020-03-10T03:15:44.278" v="1564" actId="2711"/>
          <ac:spMkLst>
            <pc:docMk/>
            <pc:sldMk cId="3435773280" sldId="279"/>
            <ac:spMk id="9" creationId="{CB8D3046-B57E-41C2-AECB-E2058DB7EDAD}"/>
          </ac:spMkLst>
        </pc:spChg>
        <pc:spChg chg="add mod">
          <ac:chgData name="" userId="724749a60a62d00d" providerId="LiveId" clId="{36C777C3-560F-428D-9CE5-2638D91380F0}" dt="2020-03-10T03:15:44.278" v="1564" actId="2711"/>
          <ac:spMkLst>
            <pc:docMk/>
            <pc:sldMk cId="3435773280" sldId="279"/>
            <ac:spMk id="10" creationId="{9203837D-BE07-4121-96B0-F153ACBCE2BE}"/>
          </ac:spMkLst>
        </pc:spChg>
        <pc:spChg chg="add mod">
          <ac:chgData name="" userId="724749a60a62d00d" providerId="LiveId" clId="{36C777C3-560F-428D-9CE5-2638D91380F0}" dt="2020-03-10T03:16:09.379" v="1567" actId="1076"/>
          <ac:spMkLst>
            <pc:docMk/>
            <pc:sldMk cId="3435773280" sldId="279"/>
            <ac:spMk id="11" creationId="{0A03B012-8691-4478-9210-A151FF19D168}"/>
          </ac:spMkLst>
        </pc:spChg>
        <pc:spChg chg="add mod">
          <ac:chgData name="" userId="724749a60a62d00d" providerId="LiveId" clId="{36C777C3-560F-428D-9CE5-2638D91380F0}" dt="2020-03-10T14:42:07.005" v="1637" actId="20577"/>
          <ac:spMkLst>
            <pc:docMk/>
            <pc:sldMk cId="3435773280" sldId="279"/>
            <ac:spMk id="18" creationId="{6A5EF7C4-2880-4301-80FF-1F0293987EDF}"/>
          </ac:spMkLst>
        </pc:spChg>
        <pc:spChg chg="add mod">
          <ac:chgData name="" userId="724749a60a62d00d" providerId="LiveId" clId="{36C777C3-560F-428D-9CE5-2638D91380F0}" dt="2020-03-10T03:17:38.772" v="1600" actId="1035"/>
          <ac:spMkLst>
            <pc:docMk/>
            <pc:sldMk cId="3435773280" sldId="279"/>
            <ac:spMk id="19" creationId="{F40C53A6-BD09-42A9-B9BE-3D74AD690322}"/>
          </ac:spMkLst>
        </pc:spChg>
        <pc:spChg chg="add mod">
          <ac:chgData name="" userId="724749a60a62d00d" providerId="LiveId" clId="{36C777C3-560F-428D-9CE5-2638D91380F0}" dt="2020-03-10T03:17:11.409" v="1585" actId="207"/>
          <ac:spMkLst>
            <pc:docMk/>
            <pc:sldMk cId="3435773280" sldId="279"/>
            <ac:spMk id="25" creationId="{31F291DC-871E-4038-9C0D-EBBA5743373C}"/>
          </ac:spMkLst>
        </pc:spChg>
        <pc:spChg chg="add mod">
          <ac:chgData name="" userId="724749a60a62d00d" providerId="LiveId" clId="{36C777C3-560F-428D-9CE5-2638D91380F0}" dt="2020-03-10T03:17:11.409" v="1585" actId="207"/>
          <ac:spMkLst>
            <pc:docMk/>
            <pc:sldMk cId="3435773280" sldId="279"/>
            <ac:spMk id="26" creationId="{44C87A32-25FB-47B0-965C-27594995CABD}"/>
          </ac:spMkLst>
        </pc:spChg>
        <pc:spChg chg="add mod">
          <ac:chgData name="" userId="724749a60a62d00d" providerId="LiveId" clId="{36C777C3-560F-428D-9CE5-2638D91380F0}" dt="2020-03-10T03:18:01.333" v="1602" actId="207"/>
          <ac:spMkLst>
            <pc:docMk/>
            <pc:sldMk cId="3435773280" sldId="279"/>
            <ac:spMk id="29" creationId="{A25A5B9D-BF5A-4892-B78B-48CB5982D312}"/>
          </ac:spMkLst>
        </pc:spChg>
        <pc:spChg chg="add mod">
          <ac:chgData name="" userId="724749a60a62d00d" providerId="LiveId" clId="{36C777C3-560F-428D-9CE5-2638D91380F0}" dt="2020-03-10T03:15:54.077" v="1566" actId="14100"/>
          <ac:spMkLst>
            <pc:docMk/>
            <pc:sldMk cId="3435773280" sldId="279"/>
            <ac:spMk id="30" creationId="{472F35B4-1E0F-4ADB-AFFB-C64937127543}"/>
          </ac:spMkLst>
        </pc:spChg>
        <pc:spChg chg="add mod">
          <ac:chgData name="" userId="724749a60a62d00d" providerId="LiveId" clId="{36C777C3-560F-428D-9CE5-2638D91380F0}" dt="2020-03-10T03:15:50.728" v="1565" actId="14100"/>
          <ac:spMkLst>
            <pc:docMk/>
            <pc:sldMk cId="3435773280" sldId="279"/>
            <ac:spMk id="31" creationId="{B82C0A74-07DD-4D77-B73D-7E586BB49140}"/>
          </ac:spMkLst>
        </pc:spChg>
        <pc:spChg chg="add mod">
          <ac:chgData name="" userId="724749a60a62d00d" providerId="LiveId" clId="{36C777C3-560F-428D-9CE5-2638D91380F0}" dt="2020-03-10T03:16:35.705" v="1583" actId="1076"/>
          <ac:spMkLst>
            <pc:docMk/>
            <pc:sldMk cId="3435773280" sldId="279"/>
            <ac:spMk id="32" creationId="{7B51F8BA-0B81-4CB0-AC60-9916B78CB5B8}"/>
          </ac:spMkLst>
        </pc:spChg>
        <pc:picChg chg="add del mod">
          <ac:chgData name="" userId="724749a60a62d00d" providerId="LiveId" clId="{36C777C3-560F-428D-9CE5-2638D91380F0}" dt="2020-03-10T01:34:56.861" v="668" actId="478"/>
          <ac:picMkLst>
            <pc:docMk/>
            <pc:sldMk cId="3435773280" sldId="279"/>
            <ac:picMk id="3" creationId="{F2074AB6-26B7-4115-901B-497233ADA968}"/>
          </ac:picMkLst>
        </pc:picChg>
        <pc:picChg chg="add del mod">
          <ac:chgData name="" userId="724749a60a62d00d" providerId="LiveId" clId="{36C777C3-560F-428D-9CE5-2638D91380F0}" dt="2020-03-10T01:47:55.934" v="738" actId="478"/>
          <ac:picMkLst>
            <pc:docMk/>
            <pc:sldMk cId="3435773280" sldId="279"/>
            <ac:picMk id="5" creationId="{76915976-0D9B-433B-B174-C6CFC1692131}"/>
          </ac:picMkLst>
        </pc:picChg>
        <pc:picChg chg="add del mod">
          <ac:chgData name="" userId="724749a60a62d00d" providerId="LiveId" clId="{36C777C3-560F-428D-9CE5-2638D91380F0}" dt="2020-03-10T02:19:03.401" v="802" actId="478"/>
          <ac:picMkLst>
            <pc:docMk/>
            <pc:sldMk cId="3435773280" sldId="279"/>
            <ac:picMk id="6" creationId="{CCE433F3-3CBA-44F7-B95A-AD46ACF99A37}"/>
          </ac:picMkLst>
        </pc:picChg>
        <pc:picChg chg="add mod ord">
          <ac:chgData name="" userId="724749a60a62d00d" providerId="LiveId" clId="{36C777C3-560F-428D-9CE5-2638D91380F0}" dt="2020-03-10T01:48:29.828" v="748" actId="1076"/>
          <ac:picMkLst>
            <pc:docMk/>
            <pc:sldMk cId="3435773280" sldId="279"/>
            <ac:picMk id="8" creationId="{1D761033-86A4-4EEA-8C1D-6C1C4B693318}"/>
          </ac:picMkLst>
        </pc:picChg>
        <pc:picChg chg="add del mod">
          <ac:chgData name="" userId="724749a60a62d00d" providerId="LiveId" clId="{36C777C3-560F-428D-9CE5-2638D91380F0}" dt="2020-03-10T02:22:05.658" v="807" actId="478"/>
          <ac:picMkLst>
            <pc:docMk/>
            <pc:sldMk cId="3435773280" sldId="279"/>
            <ac:picMk id="12" creationId="{D2E752BD-B798-4215-B120-0B8CE9D82774}"/>
          </ac:picMkLst>
        </pc:picChg>
        <pc:picChg chg="add del mod">
          <ac:chgData name="" userId="724749a60a62d00d" providerId="LiveId" clId="{36C777C3-560F-428D-9CE5-2638D91380F0}" dt="2020-03-10T02:22:15.960" v="810" actId="478"/>
          <ac:picMkLst>
            <pc:docMk/>
            <pc:sldMk cId="3435773280" sldId="279"/>
            <ac:picMk id="13" creationId="{7F489C6D-5930-44B5-87AA-E7F7CF689CD6}"/>
          </ac:picMkLst>
        </pc:picChg>
        <pc:picChg chg="add del">
          <ac:chgData name="" userId="724749a60a62d00d" providerId="LiveId" clId="{36C777C3-560F-428D-9CE5-2638D91380F0}" dt="2020-03-10T02:24:08.834" v="812"/>
          <ac:picMkLst>
            <pc:docMk/>
            <pc:sldMk cId="3435773280" sldId="279"/>
            <ac:picMk id="14" creationId="{6CB27BF8-61BF-4210-8451-0185A214ECA5}"/>
          </ac:picMkLst>
        </pc:picChg>
        <pc:picChg chg="add mod ord">
          <ac:chgData name="" userId="724749a60a62d00d" providerId="LiveId" clId="{36C777C3-560F-428D-9CE5-2638D91380F0}" dt="2020-03-10T03:11:22.456" v="1418" actId="1076"/>
          <ac:picMkLst>
            <pc:docMk/>
            <pc:sldMk cId="3435773280" sldId="279"/>
            <ac:picMk id="15" creationId="{E73F9FF3-E651-4E80-90C1-6E41C420AF54}"/>
          </ac:picMkLst>
        </pc:picChg>
        <pc:picChg chg="add del">
          <ac:chgData name="" userId="724749a60a62d00d" providerId="LiveId" clId="{36C777C3-560F-428D-9CE5-2638D91380F0}" dt="2020-03-10T02:25:16.986" v="820"/>
          <ac:picMkLst>
            <pc:docMk/>
            <pc:sldMk cId="3435773280" sldId="279"/>
            <ac:picMk id="16" creationId="{8A4E6CBE-E24F-44E1-89FA-80C74E4A5598}"/>
          </ac:picMkLst>
        </pc:picChg>
        <pc:picChg chg="add mod">
          <ac:chgData name="" userId="724749a60a62d00d" providerId="LiveId" clId="{36C777C3-560F-428D-9CE5-2638D91380F0}" dt="2020-03-10T02:25:49.309" v="824" actId="14100"/>
          <ac:picMkLst>
            <pc:docMk/>
            <pc:sldMk cId="3435773280" sldId="279"/>
            <ac:picMk id="17" creationId="{18931286-60F0-47E5-96BF-3FC29DA7C10A}"/>
          </ac:picMkLst>
        </pc:picChg>
        <pc:cxnChg chg="add mod">
          <ac:chgData name="" userId="724749a60a62d00d" providerId="LiveId" clId="{36C777C3-560F-428D-9CE5-2638D91380F0}" dt="2020-03-10T03:17:32.185" v="1597" actId="1035"/>
          <ac:cxnSpMkLst>
            <pc:docMk/>
            <pc:sldMk cId="3435773280" sldId="279"/>
            <ac:cxnSpMk id="21" creationId="{6D7BCFC5-4162-498D-8502-F34FAAA3C770}"/>
          </ac:cxnSpMkLst>
        </pc:cxnChg>
        <pc:cxnChg chg="add mod">
          <ac:chgData name="" userId="724749a60a62d00d" providerId="LiveId" clId="{36C777C3-560F-428D-9CE5-2638D91380F0}" dt="2020-03-10T03:17:03.897" v="1584" actId="208"/>
          <ac:cxnSpMkLst>
            <pc:docMk/>
            <pc:sldMk cId="3435773280" sldId="279"/>
            <ac:cxnSpMk id="22" creationId="{9B794D96-E2BA-4F09-922E-6677D987C162}"/>
          </ac:cxnSpMkLst>
        </pc:cxnChg>
        <pc:cxnChg chg="add mod">
          <ac:chgData name="" userId="724749a60a62d00d" providerId="LiveId" clId="{36C777C3-560F-428D-9CE5-2638D91380F0}" dt="2020-03-10T03:17:03.897" v="1584" actId="208"/>
          <ac:cxnSpMkLst>
            <pc:docMk/>
            <pc:sldMk cId="3435773280" sldId="279"/>
            <ac:cxnSpMk id="27" creationId="{F1DE86FF-5EEB-479C-B0A4-9E858D92A387}"/>
          </ac:cxnSpMkLst>
        </pc:cxnChg>
      </pc:sldChg>
      <pc:sldChg chg="addSp delSp modSp add">
        <pc:chgData name="" userId="724749a60a62d00d" providerId="LiveId" clId="{36C777C3-560F-428D-9CE5-2638D91380F0}" dt="2020-03-10T00:07:13.708" v="603" actId="20577"/>
        <pc:sldMkLst>
          <pc:docMk/>
          <pc:sldMk cId="1170952776" sldId="280"/>
        </pc:sldMkLst>
        <pc:spChg chg="mod">
          <ac:chgData name="" userId="724749a60a62d00d" providerId="LiveId" clId="{36C777C3-560F-428D-9CE5-2638D91380F0}" dt="2020-03-10T00:06:50.074" v="581" actId="1076"/>
          <ac:spMkLst>
            <pc:docMk/>
            <pc:sldMk cId="1170952776" sldId="280"/>
            <ac:spMk id="2" creationId="{CABE28BD-95DA-4FB8-ADCA-199C838BAFFD}"/>
          </ac:spMkLst>
        </pc:spChg>
        <pc:spChg chg="add del">
          <ac:chgData name="" userId="724749a60a62d00d" providerId="LiveId" clId="{36C777C3-560F-428D-9CE5-2638D91380F0}" dt="2020-03-09T23:52:02.067" v="505"/>
          <ac:spMkLst>
            <pc:docMk/>
            <pc:sldMk cId="1170952776" sldId="280"/>
            <ac:spMk id="3" creationId="{5DA18CC3-99CD-4E77-97C2-73DC2686882D}"/>
          </ac:spMkLst>
        </pc:spChg>
        <pc:spChg chg="add mod">
          <ac:chgData name="" userId="724749a60a62d00d" providerId="LiveId" clId="{36C777C3-560F-428D-9CE5-2638D91380F0}" dt="2020-03-09T23:59:38.053" v="535" actId="404"/>
          <ac:spMkLst>
            <pc:docMk/>
            <pc:sldMk cId="1170952776" sldId="280"/>
            <ac:spMk id="5" creationId="{50D51AF4-AC9E-45CB-8637-D2BCB1053185}"/>
          </ac:spMkLst>
        </pc:spChg>
        <pc:spChg chg="add mod">
          <ac:chgData name="" userId="724749a60a62d00d" providerId="LiveId" clId="{36C777C3-560F-428D-9CE5-2638D91380F0}" dt="2020-03-09T23:59:32.579" v="532" actId="1076"/>
          <ac:spMkLst>
            <pc:docMk/>
            <pc:sldMk cId="1170952776" sldId="280"/>
            <ac:spMk id="6" creationId="{0B1CB813-13A7-4850-939C-C15AFA1858C7}"/>
          </ac:spMkLst>
        </pc:spChg>
        <pc:spChg chg="add mod ord">
          <ac:chgData name="" userId="724749a60a62d00d" providerId="LiveId" clId="{36C777C3-560F-428D-9CE5-2638D91380F0}" dt="2020-03-10T00:06:37.846" v="577" actId="1076"/>
          <ac:spMkLst>
            <pc:docMk/>
            <pc:sldMk cId="1170952776" sldId="280"/>
            <ac:spMk id="10" creationId="{B24BB15A-EB0A-4AC8-BC5C-E0A466F986C9}"/>
          </ac:spMkLst>
        </pc:spChg>
        <pc:spChg chg="add mod">
          <ac:chgData name="" userId="724749a60a62d00d" providerId="LiveId" clId="{36C777C3-560F-428D-9CE5-2638D91380F0}" dt="2020-03-10T00:07:13.708" v="603" actId="20577"/>
          <ac:spMkLst>
            <pc:docMk/>
            <pc:sldMk cId="1170952776" sldId="280"/>
            <ac:spMk id="21" creationId="{CBDC0904-D527-4C89-B443-78E9CB142B79}"/>
          </ac:spMkLst>
        </pc:spChg>
        <pc:picChg chg="add mod">
          <ac:chgData name="" userId="724749a60a62d00d" providerId="LiveId" clId="{36C777C3-560F-428D-9CE5-2638D91380F0}" dt="2020-03-09T23:59:29.211" v="531" actId="1076"/>
          <ac:picMkLst>
            <pc:docMk/>
            <pc:sldMk cId="1170952776" sldId="280"/>
            <ac:picMk id="4" creationId="{5059255B-0EDC-4577-A7B5-3EA7F93DA49B}"/>
          </ac:picMkLst>
        </pc:picChg>
        <pc:picChg chg="add mod">
          <ac:chgData name="" userId="724749a60a62d00d" providerId="LiveId" clId="{36C777C3-560F-428D-9CE5-2638D91380F0}" dt="2020-03-09T23:59:43.879" v="536" actId="14100"/>
          <ac:picMkLst>
            <pc:docMk/>
            <pc:sldMk cId="1170952776" sldId="280"/>
            <ac:picMk id="7" creationId="{3844A677-3233-4252-9736-7C4CCB5C5160}"/>
          </ac:picMkLst>
        </pc:picChg>
        <pc:picChg chg="add mod">
          <ac:chgData name="" userId="724749a60a62d00d" providerId="LiveId" clId="{36C777C3-560F-428D-9CE5-2638D91380F0}" dt="2020-03-10T00:03:26.201" v="539" actId="1076"/>
          <ac:picMkLst>
            <pc:docMk/>
            <pc:sldMk cId="1170952776" sldId="280"/>
            <ac:picMk id="8" creationId="{9B351415-14B7-473E-8DE6-980037EFB70C}"/>
          </ac:picMkLst>
        </pc:picChg>
        <pc:picChg chg="add del mod modCrop">
          <ac:chgData name="" userId="724749a60a62d00d" providerId="LiveId" clId="{36C777C3-560F-428D-9CE5-2638D91380F0}" dt="2020-03-10T00:04:48.079" v="546" actId="478"/>
          <ac:picMkLst>
            <pc:docMk/>
            <pc:sldMk cId="1170952776" sldId="280"/>
            <ac:picMk id="9" creationId="{0EB4B662-DF10-4C7F-B85A-92C6F459C2E1}"/>
          </ac:picMkLst>
        </pc:picChg>
        <pc:picChg chg="add mod">
          <ac:chgData name="" userId="724749a60a62d00d" providerId="LiveId" clId="{36C777C3-560F-428D-9CE5-2638D91380F0}" dt="2020-03-10T00:06:34.819" v="576" actId="1076"/>
          <ac:picMkLst>
            <pc:docMk/>
            <pc:sldMk cId="1170952776" sldId="280"/>
            <ac:picMk id="11" creationId="{BA799527-4000-41F8-95C9-14E0FD4A4791}"/>
          </ac:picMkLst>
        </pc:picChg>
        <pc:picChg chg="add mod modCrop">
          <ac:chgData name="" userId="724749a60a62d00d" providerId="LiveId" clId="{36C777C3-560F-428D-9CE5-2638D91380F0}" dt="2020-03-10T00:05:30.905" v="562" actId="14100"/>
          <ac:picMkLst>
            <pc:docMk/>
            <pc:sldMk cId="1170952776" sldId="280"/>
            <ac:picMk id="12" creationId="{788D0195-762B-43DE-A3AA-CA4B80A6343D}"/>
          </ac:picMkLst>
        </pc:picChg>
        <pc:cxnChg chg="add mod">
          <ac:chgData name="" userId="724749a60a62d00d" providerId="LiveId" clId="{36C777C3-560F-428D-9CE5-2638D91380F0}" dt="2020-03-10T00:06:28.342" v="574" actId="1076"/>
          <ac:cxnSpMkLst>
            <pc:docMk/>
            <pc:sldMk cId="1170952776" sldId="280"/>
            <ac:cxnSpMk id="14" creationId="{2A07F1AC-0C3A-4541-967A-9D5C909A39E7}"/>
          </ac:cxnSpMkLst>
        </pc:cxnChg>
        <pc:cxnChg chg="add mod">
          <ac:chgData name="" userId="724749a60a62d00d" providerId="LiveId" clId="{36C777C3-560F-428D-9CE5-2638D91380F0}" dt="2020-03-10T00:06:21.550" v="572" actId="14100"/>
          <ac:cxnSpMkLst>
            <pc:docMk/>
            <pc:sldMk cId="1170952776" sldId="280"/>
            <ac:cxnSpMk id="15" creationId="{AAED68B8-0C91-4D16-A985-A5ABA3420730}"/>
          </ac:cxnSpMkLst>
        </pc:cxnChg>
      </pc:sldChg>
      <pc:sldChg chg="addSp delSp modSp">
        <pc:chgData name="" userId="724749a60a62d00d" providerId="LiveId" clId="{36C777C3-560F-428D-9CE5-2638D91380F0}" dt="2020-03-10T14:48:01.558" v="1653" actId="1076"/>
        <pc:sldMkLst>
          <pc:docMk/>
          <pc:sldMk cId="1626984969" sldId="281"/>
        </pc:sldMkLst>
        <pc:spChg chg="mod ord">
          <ac:chgData name="" userId="724749a60a62d00d" providerId="LiveId" clId="{36C777C3-560F-428D-9CE5-2638D91380F0}" dt="2020-03-10T03:09:09.156" v="1381" actId="20577"/>
          <ac:spMkLst>
            <pc:docMk/>
            <pc:sldMk cId="1626984969" sldId="281"/>
            <ac:spMk id="2" creationId="{CABE28BD-95DA-4FB8-ADCA-199C838BAFFD}"/>
          </ac:spMkLst>
        </pc:spChg>
        <pc:spChg chg="add del">
          <ac:chgData name="" userId="724749a60a62d00d" providerId="LiveId" clId="{36C777C3-560F-428D-9CE5-2638D91380F0}" dt="2020-03-10T03:03:33.755" v="1291"/>
          <ac:spMkLst>
            <pc:docMk/>
            <pc:sldMk cId="1626984969" sldId="281"/>
            <ac:spMk id="3" creationId="{8655D74F-4AB3-47C8-984B-EB813C420B6F}"/>
          </ac:spMkLst>
        </pc:spChg>
        <pc:spChg chg="add del">
          <ac:chgData name="" userId="724749a60a62d00d" providerId="LiveId" clId="{36C777C3-560F-428D-9CE5-2638D91380F0}" dt="2020-03-10T03:06:14.023" v="1293"/>
          <ac:spMkLst>
            <pc:docMk/>
            <pc:sldMk cId="1626984969" sldId="281"/>
            <ac:spMk id="4" creationId="{565D8169-847E-4916-AA6E-9001B0048511}"/>
          </ac:spMkLst>
        </pc:spChg>
        <pc:spChg chg="add mod">
          <ac:chgData name="" userId="724749a60a62d00d" providerId="LiveId" clId="{36C777C3-560F-428D-9CE5-2638D91380F0}" dt="2020-03-10T03:10:26.689" v="1405" actId="1076"/>
          <ac:spMkLst>
            <pc:docMk/>
            <pc:sldMk cId="1626984969" sldId="281"/>
            <ac:spMk id="9" creationId="{B7887792-5AAB-44F6-9972-AE4E4DDD0426}"/>
          </ac:spMkLst>
        </pc:spChg>
        <pc:spChg chg="add mod">
          <ac:chgData name="" userId="724749a60a62d00d" providerId="LiveId" clId="{36C777C3-560F-428D-9CE5-2638D91380F0}" dt="2020-03-10T03:10:26.689" v="1405" actId="1076"/>
          <ac:spMkLst>
            <pc:docMk/>
            <pc:sldMk cId="1626984969" sldId="281"/>
            <ac:spMk id="10" creationId="{A8DEBE6D-BD91-4433-BC89-B8ADE4845E19}"/>
          </ac:spMkLst>
        </pc:spChg>
        <pc:picChg chg="add del mod modCrop">
          <ac:chgData name="" userId="724749a60a62d00d" providerId="LiveId" clId="{36C777C3-560F-428D-9CE5-2638D91380F0}" dt="2020-03-10T14:40:52.576" v="1622" actId="478"/>
          <ac:picMkLst>
            <pc:docMk/>
            <pc:sldMk cId="1626984969" sldId="281"/>
            <ac:picMk id="6" creationId="{16BF9470-8DA2-45FA-991F-A4B3B87DB2B6}"/>
          </ac:picMkLst>
        </pc:picChg>
        <pc:picChg chg="add del mod modCrop">
          <ac:chgData name="" userId="724749a60a62d00d" providerId="LiveId" clId="{36C777C3-560F-428D-9CE5-2638D91380F0}" dt="2020-03-10T14:40:52.576" v="1622" actId="478"/>
          <ac:picMkLst>
            <pc:docMk/>
            <pc:sldMk cId="1626984969" sldId="281"/>
            <ac:picMk id="8" creationId="{694A9F01-10BD-4BD7-A281-BC488F5A6FD2}"/>
          </ac:picMkLst>
        </pc:picChg>
        <pc:picChg chg="add mod modCrop">
          <ac:chgData name="" userId="724749a60a62d00d" providerId="LiveId" clId="{36C777C3-560F-428D-9CE5-2638D91380F0}" dt="2020-03-10T14:48:01.558" v="1653" actId="1076"/>
          <ac:picMkLst>
            <pc:docMk/>
            <pc:sldMk cId="1626984969" sldId="281"/>
            <ac:picMk id="12" creationId="{94DFE5C4-5B32-405C-A229-E6CB6BCE2C50}"/>
          </ac:picMkLst>
        </pc:picChg>
        <pc:picChg chg="add mod modCrop">
          <ac:chgData name="" userId="724749a60a62d00d" providerId="LiveId" clId="{36C777C3-560F-428D-9CE5-2638D91380F0}" dt="2020-03-10T14:48:01.558" v="1653" actId="1076"/>
          <ac:picMkLst>
            <pc:docMk/>
            <pc:sldMk cId="1626984969" sldId="281"/>
            <ac:picMk id="14" creationId="{8C9D2161-EA29-400B-A4B6-1C90BB12005E}"/>
          </ac:picMkLst>
        </pc:picChg>
      </pc:sldChg>
    </pc:docChg>
  </pc:docChgLst>
  <pc:docChgLst>
    <pc:chgData name="Fei Ye" userId="724749a60a62d00d" providerId="Windows Live" clId="Web-{C9D080FC-1F83-4481-8D73-0797BBFDFEA5}"/>
    <pc:docChg chg="delSld modSld">
      <pc:chgData name="Fei Ye" userId="724749a60a62d00d" providerId="Windows Live" clId="Web-{C9D080FC-1F83-4481-8D73-0797BBFDFEA5}" dt="2020-03-09T19:52:35.287" v="4"/>
      <pc:docMkLst>
        <pc:docMk/>
      </pc:docMkLst>
      <pc:sldChg chg="addSp delSp modSp">
        <pc:chgData name="Fei Ye" userId="724749a60a62d00d" providerId="Windows Live" clId="Web-{C9D080FC-1F83-4481-8D73-0797BBFDFEA5}" dt="2020-03-09T19:52:35.287" v="4"/>
        <pc:sldMkLst>
          <pc:docMk/>
          <pc:sldMk cId="588774221" sldId="276"/>
        </pc:sldMkLst>
        <pc:picChg chg="add del mod">
          <ac:chgData name="Fei Ye" userId="724749a60a62d00d" providerId="Windows Live" clId="Web-{C9D080FC-1F83-4481-8D73-0797BBFDFEA5}" dt="2020-03-09T19:52:35.287" v="4"/>
          <ac:picMkLst>
            <pc:docMk/>
            <pc:sldMk cId="588774221" sldId="276"/>
            <ac:picMk id="5" creationId="{33A25B4B-9138-4A5D-BCA9-2460BF3EFA5A}"/>
          </ac:picMkLst>
        </pc:picChg>
      </pc:sldChg>
      <pc:sldChg chg="addSp delSp modSp del">
        <pc:chgData name="Fei Ye" userId="724749a60a62d00d" providerId="Windows Live" clId="Web-{C9D080FC-1F83-4481-8D73-0797BBFDFEA5}" dt="2020-03-09T19:52:08.755" v="2"/>
        <pc:sldMkLst>
          <pc:docMk/>
          <pc:sldMk cId="1671060908" sldId="278"/>
        </pc:sldMkLst>
        <pc:spChg chg="add del">
          <ac:chgData name="Fei Ye" userId="724749a60a62d00d" providerId="Windows Live" clId="Web-{C9D080FC-1F83-4481-8D73-0797BBFDFEA5}" dt="2020-03-09T19:52:02.395" v="1"/>
          <ac:spMkLst>
            <pc:docMk/>
            <pc:sldMk cId="1671060908" sldId="278"/>
            <ac:spMk id="3" creationId="{8D2383EF-42D2-4B6C-8201-1BE8EA0D65C8}"/>
          </ac:spMkLst>
        </pc:spChg>
        <pc:picChg chg="add del mod ord">
          <ac:chgData name="Fei Ye" userId="724749a60a62d00d" providerId="Windows Live" clId="Web-{C9D080FC-1F83-4481-8D73-0797BBFDFEA5}" dt="2020-03-09T19:52:02.395" v="1"/>
          <ac:picMkLst>
            <pc:docMk/>
            <pc:sldMk cId="1671060908" sldId="278"/>
            <ac:picMk id="4" creationId="{C3B5979B-3178-4148-9AFD-4690EE9D7A0B}"/>
          </ac:picMkLst>
        </pc:picChg>
      </pc:sldChg>
    </pc:docChg>
  </pc:docChgLst>
  <pc:docChgLst>
    <pc:chgData name="Fei Ye" userId="724749a60a62d00d" providerId="Windows Live" clId="Web-{0440C383-C020-4816-91F9-0E6159E95EA6}"/>
    <pc:docChg chg="addSld delSld modSld sldOrd">
      <pc:chgData name="Fei Ye" userId="724749a60a62d00d" providerId="Windows Live" clId="Web-{0440C383-C020-4816-91F9-0E6159E95EA6}" dt="2020-03-09T20:10:46.923" v="74"/>
      <pc:docMkLst>
        <pc:docMk/>
      </pc:docMkLst>
      <pc:sldChg chg="addSp delSp modSp mod setBg">
        <pc:chgData name="Fei Ye" userId="724749a60a62d00d" providerId="Windows Live" clId="Web-{0440C383-C020-4816-91F9-0E6159E95EA6}" dt="2020-03-09T20:03:31.857" v="13" actId="1076"/>
        <pc:sldMkLst>
          <pc:docMk/>
          <pc:sldMk cId="397981151" sldId="258"/>
        </pc:sldMkLst>
        <pc:spChg chg="mod">
          <ac:chgData name="Fei Ye" userId="724749a60a62d00d" providerId="Windows Live" clId="Web-{0440C383-C020-4816-91F9-0E6159E95EA6}" dt="2020-03-09T20:03:13.811" v="10"/>
          <ac:spMkLst>
            <pc:docMk/>
            <pc:sldMk cId="397981151" sldId="258"/>
            <ac:spMk id="2" creationId="{CABE28BD-95DA-4FB8-ADCA-199C838BAFFD}"/>
          </ac:spMkLst>
        </pc:spChg>
        <pc:spChg chg="add del">
          <ac:chgData name="Fei Ye" userId="724749a60a62d00d" providerId="Windows Live" clId="Web-{0440C383-C020-4816-91F9-0E6159E95EA6}" dt="2020-03-09T20:03:13.811" v="10"/>
          <ac:spMkLst>
            <pc:docMk/>
            <pc:sldMk cId="397981151" sldId="258"/>
            <ac:spMk id="10" creationId="{4351DFE5-F63D-4BE0-BDA9-E3EB88F01AA5}"/>
          </ac:spMkLst>
        </pc:spChg>
        <pc:picChg chg="add mod">
          <ac:chgData name="Fei Ye" userId="724749a60a62d00d" providerId="Windows Live" clId="Web-{0440C383-C020-4816-91F9-0E6159E95EA6}" dt="2020-03-09T20:03:26.998" v="12" actId="1076"/>
          <ac:picMkLst>
            <pc:docMk/>
            <pc:sldMk cId="397981151" sldId="258"/>
            <ac:picMk id="3" creationId="{D449F45F-3EAC-4004-88E1-54E87C28BFC4}"/>
          </ac:picMkLst>
        </pc:picChg>
        <pc:picChg chg="add mod">
          <ac:chgData name="Fei Ye" userId="724749a60a62d00d" providerId="Windows Live" clId="Web-{0440C383-C020-4816-91F9-0E6159E95EA6}" dt="2020-03-09T20:03:31.857" v="13" actId="1076"/>
          <ac:picMkLst>
            <pc:docMk/>
            <pc:sldMk cId="397981151" sldId="258"/>
            <ac:picMk id="5" creationId="{FDBDAF9F-AD6D-461C-964A-6622160998C2}"/>
          </ac:picMkLst>
        </pc:picChg>
        <pc:picChg chg="add del">
          <ac:chgData name="Fei Ye" userId="724749a60a62d00d" providerId="Windows Live" clId="Web-{0440C383-C020-4816-91F9-0E6159E95EA6}" dt="2020-03-09T20:03:13.811" v="10"/>
          <ac:picMkLst>
            <pc:docMk/>
            <pc:sldMk cId="397981151" sldId="258"/>
            <ac:picMk id="12" creationId="{02DD2BC0-6F29-4B4F-8D61-2DCF6D2E8E73}"/>
          </ac:picMkLst>
        </pc:picChg>
      </pc:sldChg>
      <pc:sldChg chg="modSp">
        <pc:chgData name="Fei Ye" userId="724749a60a62d00d" providerId="Windows Live" clId="Web-{0440C383-C020-4816-91F9-0E6159E95EA6}" dt="2020-03-09T20:08:54.140" v="26"/>
        <pc:sldMkLst>
          <pc:docMk/>
          <pc:sldMk cId="1584788076" sldId="260"/>
        </pc:sldMkLst>
        <pc:spChg chg="mod">
          <ac:chgData name="Fei Ye" userId="724749a60a62d00d" providerId="Windows Live" clId="Web-{0440C383-C020-4816-91F9-0E6159E95EA6}" dt="2020-03-09T20:08:54.140" v="26"/>
          <ac:spMkLst>
            <pc:docMk/>
            <pc:sldMk cId="1584788076" sldId="260"/>
            <ac:spMk id="2" creationId="{CABE28BD-95DA-4FB8-ADCA-199C838BAFFD}"/>
          </ac:spMkLst>
        </pc:spChg>
      </pc:sldChg>
      <pc:sldChg chg="del">
        <pc:chgData name="Fei Ye" userId="724749a60a62d00d" providerId="Windows Live" clId="Web-{0440C383-C020-4816-91F9-0E6159E95EA6}" dt="2020-03-09T20:09:13.672" v="41"/>
        <pc:sldMkLst>
          <pc:docMk/>
          <pc:sldMk cId="1747242656" sldId="261"/>
        </pc:sldMkLst>
      </pc:sldChg>
      <pc:sldChg chg="modSp">
        <pc:chgData name="Fei Ye" userId="724749a60a62d00d" providerId="Windows Live" clId="Web-{0440C383-C020-4816-91F9-0E6159E95EA6}" dt="2020-03-09T20:09:38.125" v="46" actId="14100"/>
        <pc:sldMkLst>
          <pc:docMk/>
          <pc:sldMk cId="2979580845" sldId="263"/>
        </pc:sldMkLst>
        <pc:spChg chg="mod">
          <ac:chgData name="Fei Ye" userId="724749a60a62d00d" providerId="Windows Live" clId="Web-{0440C383-C020-4816-91F9-0E6159E95EA6}" dt="2020-03-09T20:09:38.125" v="46" actId="14100"/>
          <ac:spMkLst>
            <pc:docMk/>
            <pc:sldMk cId="2979580845" sldId="263"/>
            <ac:spMk id="2" creationId="{CABE28BD-95DA-4FB8-ADCA-199C838BAFFD}"/>
          </ac:spMkLst>
        </pc:spChg>
      </pc:sldChg>
      <pc:sldChg chg="modSp addCm modCm">
        <pc:chgData name="Fei Ye" userId="724749a60a62d00d" providerId="Windows Live" clId="Web-{0440C383-C020-4816-91F9-0E6159E95EA6}" dt="2020-03-09T20:07:26.656" v="20"/>
        <pc:sldMkLst>
          <pc:docMk/>
          <pc:sldMk cId="588774221" sldId="276"/>
        </pc:sldMkLst>
        <pc:spChg chg="mod">
          <ac:chgData name="Fei Ye" userId="724749a60a62d00d" providerId="Windows Live" clId="Web-{0440C383-C020-4816-91F9-0E6159E95EA6}" dt="2020-03-09T20:06:05.108" v="16" actId="20577"/>
          <ac:spMkLst>
            <pc:docMk/>
            <pc:sldMk cId="588774221" sldId="276"/>
            <ac:spMk id="3" creationId="{8FDA4AD0-E735-4751-A91E-2BD59529B435}"/>
          </ac:spMkLst>
        </pc:spChg>
      </pc:sldChg>
      <pc:sldChg chg="modSp">
        <pc:chgData name="Fei Ye" userId="724749a60a62d00d" providerId="Windows Live" clId="Web-{0440C383-C020-4816-91F9-0E6159E95EA6}" dt="2020-03-09T20:08:12.188" v="25" actId="14100"/>
        <pc:sldMkLst>
          <pc:docMk/>
          <pc:sldMk cId="1967894196" sldId="278"/>
        </pc:sldMkLst>
        <pc:spChg chg="mod">
          <ac:chgData name="Fei Ye" userId="724749a60a62d00d" providerId="Windows Live" clId="Web-{0440C383-C020-4816-91F9-0E6159E95EA6}" dt="2020-03-09T20:08:12.188" v="25" actId="14100"/>
          <ac:spMkLst>
            <pc:docMk/>
            <pc:sldMk cId="1967894196" sldId="278"/>
            <ac:spMk id="2" creationId="{CABE28BD-95DA-4FB8-ADCA-199C838BAFFD}"/>
          </ac:spMkLst>
        </pc:spChg>
      </pc:sldChg>
      <pc:sldChg chg="modSp">
        <pc:chgData name="Fei Ye" userId="724749a60a62d00d" providerId="Windows Live" clId="Web-{0440C383-C020-4816-91F9-0E6159E95EA6}" dt="2020-03-09T20:09:27.531" v="42"/>
        <pc:sldMkLst>
          <pc:docMk/>
          <pc:sldMk cId="3435773280" sldId="279"/>
        </pc:sldMkLst>
        <pc:spChg chg="mod">
          <ac:chgData name="Fei Ye" userId="724749a60a62d00d" providerId="Windows Live" clId="Web-{0440C383-C020-4816-91F9-0E6159E95EA6}" dt="2020-03-09T20:09:27.531" v="42"/>
          <ac:spMkLst>
            <pc:docMk/>
            <pc:sldMk cId="3435773280" sldId="279"/>
            <ac:spMk id="2" creationId="{CABE28BD-95DA-4FB8-ADCA-199C838BAFFD}"/>
          </ac:spMkLst>
        </pc:spChg>
      </pc:sldChg>
      <pc:sldChg chg="modSp ord">
        <pc:chgData name="Fei Ye" userId="724749a60a62d00d" providerId="Windows Live" clId="Web-{0440C383-C020-4816-91F9-0E6159E95EA6}" dt="2020-03-09T20:10:46.923" v="74"/>
        <pc:sldMkLst>
          <pc:docMk/>
          <pc:sldMk cId="1170952776" sldId="280"/>
        </pc:sldMkLst>
        <pc:spChg chg="mod">
          <ac:chgData name="Fei Ye" userId="724749a60a62d00d" providerId="Windows Live" clId="Web-{0440C383-C020-4816-91F9-0E6159E95EA6}" dt="2020-03-09T20:07:49.265" v="21"/>
          <ac:spMkLst>
            <pc:docMk/>
            <pc:sldMk cId="1170952776" sldId="280"/>
            <ac:spMk id="2" creationId="{CABE28BD-95DA-4FB8-ADCA-199C838BAFFD}"/>
          </ac:spMkLst>
        </pc:spChg>
      </pc:sldChg>
      <pc:sldChg chg="modSp add replId">
        <pc:chgData name="Fei Ye" userId="724749a60a62d00d" providerId="Windows Live" clId="Web-{0440C383-C020-4816-91F9-0E6159E95EA6}" dt="2020-03-09T20:10:13.547" v="73" actId="20577"/>
        <pc:sldMkLst>
          <pc:docMk/>
          <pc:sldMk cId="1626984969" sldId="281"/>
        </pc:sldMkLst>
        <pc:spChg chg="mod">
          <ac:chgData name="Fei Ye" userId="724749a60a62d00d" providerId="Windows Live" clId="Web-{0440C383-C020-4816-91F9-0E6159E95EA6}" dt="2020-03-09T20:10:13.547" v="73" actId="20577"/>
          <ac:spMkLst>
            <pc:docMk/>
            <pc:sldMk cId="1626984969" sldId="281"/>
            <ac:spMk id="2" creationId="{CABE28BD-95DA-4FB8-ADCA-199C838BAFFD}"/>
          </ac:spMkLst>
        </pc:spChg>
      </pc:sldChg>
    </pc:docChg>
  </pc:docChgLst>
  <pc:docChgLst>
    <pc:chgData name="Fei Ye" userId="724749a60a62d00d" providerId="Windows Live" clId="Web-{EE679F8C-D754-4543-8CB8-C56029C2CC32}"/>
    <pc:docChg chg="modSld">
      <pc:chgData name="Fei Ye" userId="724749a60a62d00d" providerId="Windows Live" clId="Web-{EE679F8C-D754-4543-8CB8-C56029C2CC32}" dt="2020-03-09T21:01:55.202" v="23" actId="20577"/>
      <pc:docMkLst>
        <pc:docMk/>
      </pc:docMkLst>
      <pc:sldChg chg="addSp delSp modSp">
        <pc:chgData name="Fei Ye" userId="724749a60a62d00d" providerId="Windows Live" clId="Web-{EE679F8C-D754-4543-8CB8-C56029C2CC32}" dt="2020-03-09T21:01:19.404" v="20" actId="1076"/>
        <pc:sldMkLst>
          <pc:docMk/>
          <pc:sldMk cId="2979580845" sldId="263"/>
        </pc:sldMkLst>
        <pc:picChg chg="add del mod">
          <ac:chgData name="Fei Ye" userId="724749a60a62d00d" providerId="Windows Live" clId="Web-{EE679F8C-D754-4543-8CB8-C56029C2CC32}" dt="2020-03-09T20:59:10.931" v="16"/>
          <ac:picMkLst>
            <pc:docMk/>
            <pc:sldMk cId="2979580845" sldId="263"/>
            <ac:picMk id="3" creationId="{1B32C554-F438-4DF2-BB69-899683AFE8A4}"/>
          </ac:picMkLst>
        </pc:picChg>
        <pc:picChg chg="add del mod modCrop">
          <ac:chgData name="Fei Ye" userId="724749a60a62d00d" providerId="Windows Live" clId="Web-{EE679F8C-D754-4543-8CB8-C56029C2CC32}" dt="2020-03-09T20:59:10.197" v="15"/>
          <ac:picMkLst>
            <pc:docMk/>
            <pc:sldMk cId="2979580845" sldId="263"/>
            <ac:picMk id="5" creationId="{14BD5B70-80C8-4AA0-888B-1AD0A73E969E}"/>
          </ac:picMkLst>
        </pc:picChg>
        <pc:picChg chg="add mod">
          <ac:chgData name="Fei Ye" userId="724749a60a62d00d" providerId="Windows Live" clId="Web-{EE679F8C-D754-4543-8CB8-C56029C2CC32}" dt="2020-03-09T21:01:19.404" v="20" actId="1076"/>
          <ac:picMkLst>
            <pc:docMk/>
            <pc:sldMk cId="2979580845" sldId="263"/>
            <ac:picMk id="7" creationId="{290DC8F7-706E-4EC2-A3E8-F8B2059DF767}"/>
          </ac:picMkLst>
        </pc:picChg>
      </pc:sldChg>
      <pc:sldChg chg="modSp">
        <pc:chgData name="Fei Ye" userId="724749a60a62d00d" providerId="Windows Live" clId="Web-{EE679F8C-D754-4543-8CB8-C56029C2CC32}" dt="2020-03-09T21:01:54.749" v="21" actId="20577"/>
        <pc:sldMkLst>
          <pc:docMk/>
          <pc:sldMk cId="3435773280" sldId="279"/>
        </pc:sldMkLst>
        <pc:spChg chg="mod">
          <ac:chgData name="Fei Ye" userId="724749a60a62d00d" providerId="Windows Live" clId="Web-{EE679F8C-D754-4543-8CB8-C56029C2CC32}" dt="2020-03-09T21:01:54.749" v="21" actId="20577"/>
          <ac:spMkLst>
            <pc:docMk/>
            <pc:sldMk cId="3435773280" sldId="279"/>
            <ac:spMk id="2" creationId="{CABE28BD-95DA-4FB8-ADCA-199C838BAFFD}"/>
          </ac:spMkLst>
        </pc:spChg>
      </pc:sldChg>
    </pc:docChg>
  </pc:docChgLst>
  <pc:docChgLst>
    <pc:chgData name="Fei Ye" userId="724749a60a62d00d" providerId="Windows Live" clId="Web-{082CF1AA-BAD6-424E-8DE2-22EB32FF7366}"/>
    <pc:docChg chg="modSld">
      <pc:chgData name="Fei Ye" userId="724749a60a62d00d" providerId="Windows Live" clId="Web-{082CF1AA-BAD6-424E-8DE2-22EB32FF7366}" dt="2020-03-09T21:14:27.819" v="98" actId="1076"/>
      <pc:docMkLst>
        <pc:docMk/>
      </pc:docMkLst>
      <pc:sldChg chg="modSp">
        <pc:chgData name="Fei Ye" userId="724749a60a62d00d" providerId="Windows Live" clId="Web-{082CF1AA-BAD6-424E-8DE2-22EB32FF7366}" dt="2020-03-09T21:10:55.940" v="56" actId="20577"/>
        <pc:sldMkLst>
          <pc:docMk/>
          <pc:sldMk cId="397981151" sldId="258"/>
        </pc:sldMkLst>
        <pc:spChg chg="mod">
          <ac:chgData name="Fei Ye" userId="724749a60a62d00d" providerId="Windows Live" clId="Web-{082CF1AA-BAD6-424E-8DE2-22EB32FF7366}" dt="2020-03-09T21:10:55.940" v="56" actId="20577"/>
          <ac:spMkLst>
            <pc:docMk/>
            <pc:sldMk cId="397981151" sldId="258"/>
            <ac:spMk id="2" creationId="{CABE28BD-95DA-4FB8-ADCA-199C838BAFFD}"/>
          </ac:spMkLst>
        </pc:spChg>
      </pc:sldChg>
      <pc:sldChg chg="addSp modSp">
        <pc:chgData name="Fei Ye" userId="724749a60a62d00d" providerId="Windows Live" clId="Web-{082CF1AA-BAD6-424E-8DE2-22EB32FF7366}" dt="2020-03-09T21:14:27.819" v="98" actId="1076"/>
        <pc:sldMkLst>
          <pc:docMk/>
          <pc:sldMk cId="2979580845" sldId="263"/>
        </pc:sldMkLst>
        <pc:spChg chg="add mod">
          <ac:chgData name="Fei Ye" userId="724749a60a62d00d" providerId="Windows Live" clId="Web-{082CF1AA-BAD6-424E-8DE2-22EB32FF7366}" dt="2020-03-09T21:14:27.819" v="98" actId="1076"/>
          <ac:spMkLst>
            <pc:docMk/>
            <pc:sldMk cId="2979580845" sldId="263"/>
            <ac:spMk id="18" creationId="{3E01C2C7-1B01-40BF-A13F-8D18465E7EEB}"/>
          </ac:spMkLst>
        </pc:spChg>
        <pc:picChg chg="add mod">
          <ac:chgData name="Fei Ye" userId="724749a60a62d00d" providerId="Windows Live" clId="Web-{082CF1AA-BAD6-424E-8DE2-22EB32FF7366}" dt="2020-03-09T21:14:06.490" v="64" actId="1076"/>
          <ac:picMkLst>
            <pc:docMk/>
            <pc:sldMk cId="2979580845" sldId="263"/>
            <ac:picMk id="3" creationId="{E127E341-EB9D-4E91-A4D3-7752730525E3}"/>
          </ac:picMkLst>
        </pc:picChg>
      </pc:sldChg>
    </pc:docChg>
  </pc:docChgLst>
  <pc:docChgLst>
    <pc:chgData name="yinglong zhang" userId="32217d4ee5540d00" providerId="Windows Live" clId="Web-{FFA12B78-C108-4647-A310-BCCF5F871E7E}"/>
    <pc:docChg chg="addSld delSld modSld">
      <pc:chgData name="yinglong zhang" userId="32217d4ee5540d00" providerId="Windows Live" clId="Web-{FFA12B78-C108-4647-A310-BCCF5F871E7E}" dt="2020-03-10T14:15:48.083" v="46"/>
      <pc:docMkLst>
        <pc:docMk/>
      </pc:docMkLst>
      <pc:sldChg chg="modSp">
        <pc:chgData name="yinglong zhang" userId="32217d4ee5540d00" providerId="Windows Live" clId="Web-{FFA12B78-C108-4647-A310-BCCF5F871E7E}" dt="2020-03-10T13:04:19.947" v="43" actId="20577"/>
        <pc:sldMkLst>
          <pc:docMk/>
          <pc:sldMk cId="3231636301" sldId="259"/>
        </pc:sldMkLst>
        <pc:spChg chg="mod">
          <ac:chgData name="yinglong zhang" userId="32217d4ee5540d00" providerId="Windows Live" clId="Web-{FFA12B78-C108-4647-A310-BCCF5F871E7E}" dt="2020-03-10T13:04:19.947" v="43" actId="20577"/>
          <ac:spMkLst>
            <pc:docMk/>
            <pc:sldMk cId="3231636301" sldId="259"/>
            <ac:spMk id="6" creationId="{7144736E-0A44-44EC-841A-EB51344EA743}"/>
          </ac:spMkLst>
        </pc:spChg>
      </pc:sldChg>
      <pc:sldChg chg="addSp modSp">
        <pc:chgData name="yinglong zhang" userId="32217d4ee5540d00" providerId="Windows Live" clId="Web-{FFA12B78-C108-4647-A310-BCCF5F871E7E}" dt="2020-03-10T13:03:35.588" v="28" actId="20577"/>
        <pc:sldMkLst>
          <pc:docMk/>
          <pc:sldMk cId="1369349061" sldId="270"/>
        </pc:sldMkLst>
        <pc:spChg chg="add mod">
          <ac:chgData name="yinglong zhang" userId="32217d4ee5540d00" providerId="Windows Live" clId="Web-{FFA12B78-C108-4647-A310-BCCF5F871E7E}" dt="2020-03-10T13:03:35.588" v="28" actId="20577"/>
          <ac:spMkLst>
            <pc:docMk/>
            <pc:sldMk cId="1369349061" sldId="270"/>
            <ac:spMk id="9" creationId="{022345E9-1ED5-46C4-8322-61A0D7EDE606}"/>
          </ac:spMkLst>
        </pc:spChg>
      </pc:sldChg>
      <pc:sldChg chg="new del">
        <pc:chgData name="yinglong zhang" userId="32217d4ee5540d00" providerId="Windows Live" clId="Web-{FFA12B78-C108-4647-A310-BCCF5F871E7E}" dt="2020-03-10T14:15:48.083" v="46"/>
        <pc:sldMkLst>
          <pc:docMk/>
          <pc:sldMk cId="968547136" sldId="283"/>
        </pc:sldMkLst>
      </pc:sldChg>
    </pc:docChg>
  </pc:docChgLst>
  <pc:docChgLst>
    <pc:chgData name="Fei Ye" userId="724749a60a62d00d" providerId="Windows Live" clId="Web-{4372DF54-B700-419D-A199-E5B6F516ED0D}"/>
    <pc:docChg chg="modSld">
      <pc:chgData name="Fei Ye" userId="724749a60a62d00d" providerId="Windows Live" clId="Web-{4372DF54-B700-419D-A199-E5B6F516ED0D}" dt="2020-03-10T03:06:06.968" v="3"/>
      <pc:docMkLst>
        <pc:docMk/>
      </pc:docMkLst>
      <pc:sldChg chg="addSp delSp modSp">
        <pc:chgData name="Fei Ye" userId="724749a60a62d00d" providerId="Windows Live" clId="Web-{4372DF54-B700-419D-A199-E5B6F516ED0D}" dt="2020-03-10T03:06:06.968" v="3"/>
        <pc:sldMkLst>
          <pc:docMk/>
          <pc:sldMk cId="2979580845" sldId="263"/>
        </pc:sldMkLst>
        <pc:spChg chg="add del mod">
          <ac:chgData name="Fei Ye" userId="724749a60a62d00d" providerId="Windows Live" clId="Web-{4372DF54-B700-419D-A199-E5B6F516ED0D}" dt="2020-03-10T03:06:06.968" v="3"/>
          <ac:spMkLst>
            <pc:docMk/>
            <pc:sldMk cId="2979580845" sldId="263"/>
            <ac:spMk id="3" creationId="{4BA222CE-52B8-400A-AFFB-D7D0500DCBD6}"/>
          </ac:spMkLst>
        </pc:spChg>
      </pc:sldChg>
    </pc:docChg>
  </pc:docChgLst>
  <pc:docChgLst>
    <pc:chgData name="yinglong zhang" userId="32217d4ee5540d00" providerId="Windows Live" clId="Web-{486C4CFA-9721-40A4-B458-BC1F6C976071}"/>
    <pc:docChg chg="addSld delSld modSld">
      <pc:chgData name="yinglong zhang" userId="32217d4ee5540d00" providerId="Windows Live" clId="Web-{486C4CFA-9721-40A4-B458-BC1F6C976071}" dt="2020-03-09T19:44:17.417" v="1055" actId="20577"/>
      <pc:docMkLst>
        <pc:docMk/>
      </pc:docMkLst>
      <pc:sldChg chg="modSp">
        <pc:chgData name="yinglong zhang" userId="32217d4ee5540d00" providerId="Windows Live" clId="Web-{486C4CFA-9721-40A4-B458-BC1F6C976071}" dt="2020-03-09T13:47:44.292" v="19" actId="20577"/>
        <pc:sldMkLst>
          <pc:docMk/>
          <pc:sldMk cId="3234640797" sldId="257"/>
        </pc:sldMkLst>
        <pc:spChg chg="mod">
          <ac:chgData name="yinglong zhang" userId="32217d4ee5540d00" providerId="Windows Live" clId="Web-{486C4CFA-9721-40A4-B458-BC1F6C976071}" dt="2020-03-09T13:47:26.885" v="0" actId="20577"/>
          <ac:spMkLst>
            <pc:docMk/>
            <pc:sldMk cId="3234640797" sldId="257"/>
            <ac:spMk id="2" creationId="{00000000-0000-0000-0000-000000000000}"/>
          </ac:spMkLst>
        </pc:spChg>
        <pc:spChg chg="mod">
          <ac:chgData name="yinglong zhang" userId="32217d4ee5540d00" providerId="Windows Live" clId="Web-{486C4CFA-9721-40A4-B458-BC1F6C976071}" dt="2020-03-09T13:47:44.292" v="19" actId="20577"/>
          <ac:spMkLst>
            <pc:docMk/>
            <pc:sldMk cId="3234640797" sldId="257"/>
            <ac:spMk id="3" creationId="{00000000-0000-0000-0000-000000000000}"/>
          </ac:spMkLst>
        </pc:spChg>
      </pc:sldChg>
      <pc:sldChg chg="addSp delSp modSp">
        <pc:chgData name="yinglong zhang" userId="32217d4ee5540d00" providerId="Windows Live" clId="Web-{486C4CFA-9721-40A4-B458-BC1F6C976071}" dt="2020-03-09T19:18:45.098" v="724" actId="20577"/>
        <pc:sldMkLst>
          <pc:docMk/>
          <pc:sldMk cId="3231636301" sldId="259"/>
        </pc:sldMkLst>
        <pc:spChg chg="mod">
          <ac:chgData name="yinglong zhang" userId="32217d4ee5540d00" providerId="Windows Live" clId="Web-{486C4CFA-9721-40A4-B458-BC1F6C976071}" dt="2020-03-09T13:48:12.199" v="37" actId="20577"/>
          <ac:spMkLst>
            <pc:docMk/>
            <pc:sldMk cId="3231636301" sldId="259"/>
            <ac:spMk id="2" creationId="{00000000-0000-0000-0000-000000000000}"/>
          </ac:spMkLst>
        </pc:spChg>
        <pc:spChg chg="del">
          <ac:chgData name="yinglong zhang" userId="32217d4ee5540d00" providerId="Windows Live" clId="Web-{486C4CFA-9721-40A4-B458-BC1F6C976071}" dt="2020-03-09T13:48:05.262" v="24"/>
          <ac:spMkLst>
            <pc:docMk/>
            <pc:sldMk cId="3231636301" sldId="259"/>
            <ac:spMk id="3" creationId="{00000000-0000-0000-0000-000000000000}"/>
          </ac:spMkLst>
        </pc:spChg>
        <pc:spChg chg="del">
          <ac:chgData name="yinglong zhang" userId="32217d4ee5540d00" providerId="Windows Live" clId="Web-{486C4CFA-9721-40A4-B458-BC1F6C976071}" dt="2020-03-09T13:48:05.246" v="23"/>
          <ac:spMkLst>
            <pc:docMk/>
            <pc:sldMk cId="3231636301" sldId="259"/>
            <ac:spMk id="4" creationId="{C7973939-1950-436A-B38B-748F7C60C0A4}"/>
          </ac:spMkLst>
        </pc:spChg>
        <pc:spChg chg="add mod">
          <ac:chgData name="yinglong zhang" userId="32217d4ee5540d00" providerId="Windows Live" clId="Web-{486C4CFA-9721-40A4-B458-BC1F6C976071}" dt="2020-03-09T19:18:45.098" v="724" actId="20577"/>
          <ac:spMkLst>
            <pc:docMk/>
            <pc:sldMk cId="3231636301" sldId="259"/>
            <ac:spMk id="6" creationId="{7144736E-0A44-44EC-841A-EB51344EA743}"/>
          </ac:spMkLst>
        </pc:spChg>
      </pc:sldChg>
      <pc:sldChg chg="addSp modSp addCm">
        <pc:chgData name="yinglong zhang" userId="32217d4ee5540d00" providerId="Windows Live" clId="Web-{486C4CFA-9721-40A4-B458-BC1F6C976071}" dt="2020-03-09T14:00:46.898" v="254" actId="20577"/>
        <pc:sldMkLst>
          <pc:docMk/>
          <pc:sldMk cId="2524929598" sldId="262"/>
        </pc:sldMkLst>
        <pc:spChg chg="mod">
          <ac:chgData name="yinglong zhang" userId="32217d4ee5540d00" providerId="Windows Live" clId="Web-{486C4CFA-9721-40A4-B458-BC1F6C976071}" dt="2020-03-09T13:53:59.306" v="188" actId="20577"/>
          <ac:spMkLst>
            <pc:docMk/>
            <pc:sldMk cId="2524929598" sldId="262"/>
            <ac:spMk id="2" creationId="{2607D8CF-B227-452F-80BC-BF0F34EAB6E8}"/>
          </ac:spMkLst>
        </pc:spChg>
        <pc:spChg chg="mod">
          <ac:chgData name="yinglong zhang" userId="32217d4ee5540d00" providerId="Windows Live" clId="Web-{486C4CFA-9721-40A4-B458-BC1F6C976071}" dt="2020-03-09T14:00:46.898" v="254" actId="20577"/>
          <ac:spMkLst>
            <pc:docMk/>
            <pc:sldMk cId="2524929598" sldId="262"/>
            <ac:spMk id="3" creationId="{F9781584-8D97-4D37-A30F-72D6884D6973}"/>
          </ac:spMkLst>
        </pc:spChg>
        <pc:spChg chg="add mod">
          <ac:chgData name="yinglong zhang" userId="32217d4ee5540d00" providerId="Windows Live" clId="Web-{486C4CFA-9721-40A4-B458-BC1F6C976071}" dt="2020-03-09T13:54:04.978" v="192" actId="1076"/>
          <ac:spMkLst>
            <pc:docMk/>
            <pc:sldMk cId="2524929598" sldId="262"/>
            <ac:spMk id="4" creationId="{B868E6D5-5925-46A9-95FA-7D12058EAD3A}"/>
          </ac:spMkLst>
        </pc:spChg>
      </pc:sldChg>
      <pc:sldChg chg="modSp">
        <pc:chgData name="yinglong zhang" userId="32217d4ee5540d00" providerId="Windows Live" clId="Web-{486C4CFA-9721-40A4-B458-BC1F6C976071}" dt="2020-03-09T13:55:33.184" v="206" actId="20577"/>
        <pc:sldMkLst>
          <pc:docMk/>
          <pc:sldMk cId="895824380" sldId="264"/>
        </pc:sldMkLst>
        <pc:spChg chg="mod">
          <ac:chgData name="yinglong zhang" userId="32217d4ee5540d00" providerId="Windows Live" clId="Web-{486C4CFA-9721-40A4-B458-BC1F6C976071}" dt="2020-03-09T13:55:33.184" v="206" actId="20577"/>
          <ac:spMkLst>
            <pc:docMk/>
            <pc:sldMk cId="895824380" sldId="264"/>
            <ac:spMk id="4" creationId="{FE126C45-E926-404D-94BB-BD0C5CD52427}"/>
          </ac:spMkLst>
        </pc:spChg>
      </pc:sldChg>
      <pc:sldChg chg="modSp">
        <pc:chgData name="yinglong zhang" userId="32217d4ee5540d00" providerId="Windows Live" clId="Web-{486C4CFA-9721-40A4-B458-BC1F6C976071}" dt="2020-03-09T13:56:44.733" v="223" actId="20577"/>
        <pc:sldMkLst>
          <pc:docMk/>
          <pc:sldMk cId="3693470622" sldId="265"/>
        </pc:sldMkLst>
        <pc:spChg chg="mod">
          <ac:chgData name="yinglong zhang" userId="32217d4ee5540d00" providerId="Windows Live" clId="Web-{486C4CFA-9721-40A4-B458-BC1F6C976071}" dt="2020-03-09T13:56:44.733" v="223" actId="20577"/>
          <ac:spMkLst>
            <pc:docMk/>
            <pc:sldMk cId="3693470622" sldId="265"/>
            <ac:spMk id="5" creationId="{50FB854F-258C-45F5-99CF-3B1BB3BEF5CB}"/>
          </ac:spMkLst>
        </pc:spChg>
        <pc:spChg chg="mod">
          <ac:chgData name="yinglong zhang" userId="32217d4ee5540d00" providerId="Windows Live" clId="Web-{486C4CFA-9721-40A4-B458-BC1F6C976071}" dt="2020-03-09T13:56:44.640" v="219" actId="20577"/>
          <ac:spMkLst>
            <pc:docMk/>
            <pc:sldMk cId="3693470622" sldId="265"/>
            <ac:spMk id="9" creationId="{F3B422F3-CB35-422E-B7C9-0555DAF7E765}"/>
          </ac:spMkLst>
        </pc:spChg>
      </pc:sldChg>
      <pc:sldChg chg="modSp">
        <pc:chgData name="yinglong zhang" userId="32217d4ee5540d00" providerId="Windows Live" clId="Web-{486C4CFA-9721-40A4-B458-BC1F6C976071}" dt="2020-03-09T13:57:07.797" v="225" actId="20577"/>
        <pc:sldMkLst>
          <pc:docMk/>
          <pc:sldMk cId="3441180732" sldId="266"/>
        </pc:sldMkLst>
        <pc:spChg chg="mod">
          <ac:chgData name="yinglong zhang" userId="32217d4ee5540d00" providerId="Windows Live" clId="Web-{486C4CFA-9721-40A4-B458-BC1F6C976071}" dt="2020-03-09T13:57:07.797" v="225" actId="20577"/>
          <ac:spMkLst>
            <pc:docMk/>
            <pc:sldMk cId="3441180732" sldId="266"/>
            <ac:spMk id="4" creationId="{F6A5FE28-5B4B-4FF6-805E-CB2BB683DFF0}"/>
          </ac:spMkLst>
        </pc:spChg>
      </pc:sldChg>
      <pc:sldChg chg="modSp">
        <pc:chgData name="yinglong zhang" userId="32217d4ee5540d00" providerId="Windows Live" clId="Web-{486C4CFA-9721-40A4-B458-BC1F6C976071}" dt="2020-03-09T19:28:08.819" v="900" actId="1076"/>
        <pc:sldMkLst>
          <pc:docMk/>
          <pc:sldMk cId="2508363435" sldId="268"/>
        </pc:sldMkLst>
        <pc:spChg chg="mod">
          <ac:chgData name="yinglong zhang" userId="32217d4ee5540d00" providerId="Windows Live" clId="Web-{486C4CFA-9721-40A4-B458-BC1F6C976071}" dt="2020-03-09T19:28:08.819" v="900" actId="1076"/>
          <ac:spMkLst>
            <pc:docMk/>
            <pc:sldMk cId="2508363435" sldId="268"/>
            <ac:spMk id="2" creationId="{702A2C1A-CAC5-423D-9373-F07D67C29D84}"/>
          </ac:spMkLst>
        </pc:spChg>
      </pc:sldChg>
      <pc:sldChg chg="addSp delSp modSp">
        <pc:chgData name="yinglong zhang" userId="32217d4ee5540d00" providerId="Windows Live" clId="Web-{486C4CFA-9721-40A4-B458-BC1F6C976071}" dt="2020-03-09T13:50:39.595" v="68" actId="1076"/>
        <pc:sldMkLst>
          <pc:docMk/>
          <pc:sldMk cId="2133435910" sldId="271"/>
        </pc:sldMkLst>
        <pc:spChg chg="mod">
          <ac:chgData name="yinglong zhang" userId="32217d4ee5540d00" providerId="Windows Live" clId="Web-{486C4CFA-9721-40A4-B458-BC1F6C976071}" dt="2020-03-09T13:49:51.047" v="45" actId="20577"/>
          <ac:spMkLst>
            <pc:docMk/>
            <pc:sldMk cId="2133435910" sldId="271"/>
            <ac:spMk id="2" creationId="{8E52CE03-B1CA-48DD-848E-92337916DFA5}"/>
          </ac:spMkLst>
        </pc:spChg>
        <pc:spChg chg="add del">
          <ac:chgData name="yinglong zhang" userId="32217d4ee5540d00" providerId="Windows Live" clId="Web-{486C4CFA-9721-40A4-B458-BC1F6C976071}" dt="2020-03-09T13:50:14.829" v="50"/>
          <ac:spMkLst>
            <pc:docMk/>
            <pc:sldMk cId="2133435910" sldId="271"/>
            <ac:spMk id="6" creationId="{A7905FFB-24D5-4BD7-A5B5-522106FEB087}"/>
          </ac:spMkLst>
        </pc:spChg>
        <pc:spChg chg="add mod">
          <ac:chgData name="yinglong zhang" userId="32217d4ee5540d00" providerId="Windows Live" clId="Web-{486C4CFA-9721-40A4-B458-BC1F6C976071}" dt="2020-03-09T13:50:39.595" v="68" actId="1076"/>
          <ac:spMkLst>
            <pc:docMk/>
            <pc:sldMk cId="2133435910" sldId="271"/>
            <ac:spMk id="7" creationId="{18008B8C-6AC4-4577-A4FE-53FFAA264402}"/>
          </ac:spMkLst>
        </pc:spChg>
      </pc:sldChg>
      <pc:sldChg chg="add replId">
        <pc:chgData name="yinglong zhang" userId="32217d4ee5540d00" providerId="Windows Live" clId="Web-{486C4CFA-9721-40A4-B458-BC1F6C976071}" dt="2020-03-09T13:48:00.324" v="22"/>
        <pc:sldMkLst>
          <pc:docMk/>
          <pc:sldMk cId="4156587540" sldId="272"/>
        </pc:sldMkLst>
      </pc:sldChg>
      <pc:sldChg chg="delSp modSp">
        <pc:chgData name="yinglong zhang" userId="32217d4ee5540d00" providerId="Windows Live" clId="Web-{486C4CFA-9721-40A4-B458-BC1F6C976071}" dt="2020-03-09T19:24:10.677" v="794"/>
        <pc:sldMkLst>
          <pc:docMk/>
          <pc:sldMk cId="3378770948" sldId="273"/>
        </pc:sldMkLst>
        <pc:spChg chg="mod">
          <ac:chgData name="yinglong zhang" userId="32217d4ee5540d00" providerId="Windows Live" clId="Web-{486C4CFA-9721-40A4-B458-BC1F6C976071}" dt="2020-03-09T19:24:07.381" v="791" actId="20577"/>
          <ac:spMkLst>
            <pc:docMk/>
            <pc:sldMk cId="3378770948" sldId="273"/>
            <ac:spMk id="3" creationId="{AA477D93-DAE0-4979-B58A-F7AB4874569C}"/>
          </ac:spMkLst>
        </pc:spChg>
        <pc:picChg chg="del mod">
          <ac:chgData name="yinglong zhang" userId="32217d4ee5540d00" providerId="Windows Live" clId="Web-{486C4CFA-9721-40A4-B458-BC1F6C976071}" dt="2020-03-09T19:24:10.677" v="794"/>
          <ac:picMkLst>
            <pc:docMk/>
            <pc:sldMk cId="3378770948" sldId="273"/>
            <ac:picMk id="4" creationId="{07E126E3-B861-44B7-BFBC-D9F522E2C2F8}"/>
          </ac:picMkLst>
        </pc:picChg>
        <pc:picChg chg="del">
          <ac:chgData name="yinglong zhang" userId="32217d4ee5540d00" providerId="Windows Live" clId="Web-{486C4CFA-9721-40A4-B458-BC1F6C976071}" dt="2020-03-09T19:19:42.051" v="729"/>
          <ac:picMkLst>
            <pc:docMk/>
            <pc:sldMk cId="3378770948" sldId="273"/>
            <ac:picMk id="1028" creationId="{BA35619A-5CD5-44CA-BEB5-D39C2CBC10C0}"/>
          </ac:picMkLst>
        </pc:picChg>
        <pc:picChg chg="del mod">
          <ac:chgData name="yinglong zhang" userId="32217d4ee5540d00" providerId="Windows Live" clId="Web-{486C4CFA-9721-40A4-B458-BC1F6C976071}" dt="2020-03-09T19:23:22.943" v="760"/>
          <ac:picMkLst>
            <pc:docMk/>
            <pc:sldMk cId="3378770948" sldId="273"/>
            <ac:picMk id="1030" creationId="{747701E6-521B-4120-9D39-71BD66937004}"/>
          </ac:picMkLst>
        </pc:picChg>
      </pc:sldChg>
      <pc:sldChg chg="modSp">
        <pc:chgData name="yinglong zhang" userId="32217d4ee5540d00" providerId="Windows Live" clId="Web-{486C4CFA-9721-40A4-B458-BC1F6C976071}" dt="2020-03-09T19:20:20.567" v="742" actId="20577"/>
        <pc:sldMkLst>
          <pc:docMk/>
          <pc:sldMk cId="3252145373" sldId="274"/>
        </pc:sldMkLst>
        <pc:spChg chg="mod">
          <ac:chgData name="yinglong zhang" userId="32217d4ee5540d00" providerId="Windows Live" clId="Web-{486C4CFA-9721-40A4-B458-BC1F6C976071}" dt="2020-03-09T19:20:20.567" v="742" actId="20577"/>
          <ac:spMkLst>
            <pc:docMk/>
            <pc:sldMk cId="3252145373" sldId="274"/>
            <ac:spMk id="3" creationId="{65E4DA8E-EA35-44E2-8DB3-6BDA18EC7F6E}"/>
          </ac:spMkLst>
        </pc:spChg>
      </pc:sldChg>
      <pc:sldChg chg="addSp modSp">
        <pc:chgData name="yinglong zhang" userId="32217d4ee5540d00" providerId="Windows Live" clId="Web-{486C4CFA-9721-40A4-B458-BC1F6C976071}" dt="2020-03-09T19:44:07.995" v="1047" actId="20577"/>
        <pc:sldMkLst>
          <pc:docMk/>
          <pc:sldMk cId="2793319503" sldId="275"/>
        </pc:sldMkLst>
        <pc:spChg chg="mod">
          <ac:chgData name="yinglong zhang" userId="32217d4ee5540d00" providerId="Windows Live" clId="Web-{486C4CFA-9721-40A4-B458-BC1F6C976071}" dt="2020-03-09T19:44:07.995" v="1047" actId="20577"/>
          <ac:spMkLst>
            <pc:docMk/>
            <pc:sldMk cId="2793319503" sldId="275"/>
            <ac:spMk id="3" creationId="{DF8FCCCF-3E5B-4716-BE30-734E9F2CD107}"/>
          </ac:spMkLst>
        </pc:spChg>
        <pc:spChg chg="add mod">
          <ac:chgData name="yinglong zhang" userId="32217d4ee5540d00" providerId="Windows Live" clId="Web-{486C4CFA-9721-40A4-B458-BC1F6C976071}" dt="2020-03-09T15:30:26.541" v="431" actId="1076"/>
          <ac:spMkLst>
            <pc:docMk/>
            <pc:sldMk cId="2793319503" sldId="275"/>
            <ac:spMk id="5" creationId="{32D6A2F8-7303-40E2-93FB-2A89023B5687}"/>
          </ac:spMkLst>
        </pc:spChg>
        <pc:picChg chg="mod">
          <ac:chgData name="yinglong zhang" userId="32217d4ee5540d00" providerId="Windows Live" clId="Web-{486C4CFA-9721-40A4-B458-BC1F6C976071}" dt="2020-03-09T19:25:36.568" v="796" actId="1076"/>
          <ac:picMkLst>
            <pc:docMk/>
            <pc:sldMk cId="2793319503" sldId="275"/>
            <ac:picMk id="1026" creationId="{6BCF0A01-C3C1-4A68-BEAC-A57757CF61C4}"/>
          </ac:picMkLst>
        </pc:picChg>
      </pc:sldChg>
      <pc:sldChg chg="addSp delSp modSp">
        <pc:chgData name="yinglong zhang" userId="32217d4ee5540d00" providerId="Windows Live" clId="Web-{486C4CFA-9721-40A4-B458-BC1F6C976071}" dt="2020-03-09T19:44:17.417" v="1054" actId="20577"/>
        <pc:sldMkLst>
          <pc:docMk/>
          <pc:sldMk cId="588774221" sldId="276"/>
        </pc:sldMkLst>
        <pc:spChg chg="mod">
          <ac:chgData name="yinglong zhang" userId="32217d4ee5540d00" providerId="Windows Live" clId="Web-{486C4CFA-9721-40A4-B458-BC1F6C976071}" dt="2020-03-09T19:44:17.417" v="1054" actId="20577"/>
          <ac:spMkLst>
            <pc:docMk/>
            <pc:sldMk cId="588774221" sldId="276"/>
            <ac:spMk id="3" creationId="{8FDA4AD0-E735-4751-A91E-2BD59529B435}"/>
          </ac:spMkLst>
        </pc:spChg>
        <pc:spChg chg="mod">
          <ac:chgData name="yinglong zhang" userId="32217d4ee5540d00" providerId="Windows Live" clId="Web-{486C4CFA-9721-40A4-B458-BC1F6C976071}" dt="2020-03-09T15:31:27.041" v="487" actId="1076"/>
          <ac:spMkLst>
            <pc:docMk/>
            <pc:sldMk cId="588774221" sldId="276"/>
            <ac:spMk id="6" creationId="{33DD4FA1-28E9-4039-8E03-87688712BFAB}"/>
          </ac:spMkLst>
        </pc:spChg>
        <pc:spChg chg="add del mod">
          <ac:chgData name="yinglong zhang" userId="32217d4ee5540d00" providerId="Windows Live" clId="Web-{486C4CFA-9721-40A4-B458-BC1F6C976071}" dt="2020-03-09T19:21:37.974" v="745"/>
          <ac:spMkLst>
            <pc:docMk/>
            <pc:sldMk cId="588774221" sldId="276"/>
            <ac:spMk id="8" creationId="{875379E8-07B6-46FA-91CD-BF63A28ECB38}"/>
          </ac:spMkLst>
        </pc:spChg>
        <pc:picChg chg="del">
          <ac:chgData name="yinglong zhang" userId="32217d4ee5540d00" providerId="Windows Live" clId="Web-{486C4CFA-9721-40A4-B458-BC1F6C976071}" dt="2020-03-09T19:21:46.177" v="748"/>
          <ac:picMkLst>
            <pc:docMk/>
            <pc:sldMk cId="588774221" sldId="276"/>
            <ac:picMk id="9" creationId="{86AA1E45-2C59-42CC-AD7A-4240B09A481E}"/>
          </ac:picMkLst>
        </pc:picChg>
        <pc:picChg chg="del">
          <ac:chgData name="yinglong zhang" userId="32217d4ee5540d00" providerId="Windows Live" clId="Web-{486C4CFA-9721-40A4-B458-BC1F6C976071}" dt="2020-03-09T19:21:46.177" v="749"/>
          <ac:picMkLst>
            <pc:docMk/>
            <pc:sldMk cId="588774221" sldId="276"/>
            <ac:picMk id="10" creationId="{B2C5F065-25EE-49EC-8511-96ADE3DAA3FF}"/>
          </ac:picMkLst>
        </pc:picChg>
        <pc:cxnChg chg="add mod">
          <ac:chgData name="yinglong zhang" userId="32217d4ee5540d00" providerId="Windows Live" clId="Web-{486C4CFA-9721-40A4-B458-BC1F6C976071}" dt="2020-03-09T15:32:24.354" v="491"/>
          <ac:cxnSpMkLst>
            <pc:docMk/>
            <pc:sldMk cId="588774221" sldId="276"/>
            <ac:cxnSpMk id="7" creationId="{075B6F9D-0294-4D50-BF6A-73417E8E78B2}"/>
          </ac:cxnSpMkLst>
        </pc:cxnChg>
        <pc:cxnChg chg="del">
          <ac:chgData name="yinglong zhang" userId="32217d4ee5540d00" providerId="Windows Live" clId="Web-{486C4CFA-9721-40A4-B458-BC1F6C976071}" dt="2020-03-09T19:21:46.177" v="747"/>
          <ac:cxnSpMkLst>
            <pc:docMk/>
            <pc:sldMk cId="588774221" sldId="276"/>
            <ac:cxnSpMk id="12" creationId="{BC091BD2-D647-426F-8558-DF00BDE2C49E}"/>
          </ac:cxnSpMkLst>
        </pc:cxnChg>
        <pc:cxnChg chg="del">
          <ac:chgData name="yinglong zhang" userId="32217d4ee5540d00" providerId="Windows Live" clId="Web-{486C4CFA-9721-40A4-B458-BC1F6C976071}" dt="2020-03-09T19:21:46.177" v="746"/>
          <ac:cxnSpMkLst>
            <pc:docMk/>
            <pc:sldMk cId="588774221" sldId="276"/>
            <ac:cxnSpMk id="13" creationId="{4A37A22D-1837-4C82-9ED6-FAEC80BF0298}"/>
          </ac:cxnSpMkLst>
        </pc:cxnChg>
      </pc:sldChg>
      <pc:sldChg chg="modSp new">
        <pc:chgData name="yinglong zhang" userId="32217d4ee5540d00" providerId="Windows Live" clId="Web-{486C4CFA-9721-40A4-B458-BC1F6C976071}" dt="2020-03-09T19:28:57.054" v="970" actId="20577"/>
        <pc:sldMkLst>
          <pc:docMk/>
          <pc:sldMk cId="2743260367" sldId="277"/>
        </pc:sldMkLst>
        <pc:spChg chg="mod">
          <ac:chgData name="yinglong zhang" userId="32217d4ee5540d00" providerId="Windows Live" clId="Web-{486C4CFA-9721-40A4-B458-BC1F6C976071}" dt="2020-03-09T19:28:40.241" v="912" actId="20577"/>
          <ac:spMkLst>
            <pc:docMk/>
            <pc:sldMk cId="2743260367" sldId="277"/>
            <ac:spMk id="2" creationId="{9BABFE08-C02B-4617-8CBD-1BE89C805A9A}"/>
          </ac:spMkLst>
        </pc:spChg>
        <pc:spChg chg="mod">
          <ac:chgData name="yinglong zhang" userId="32217d4ee5540d00" providerId="Windows Live" clId="Web-{486C4CFA-9721-40A4-B458-BC1F6C976071}" dt="2020-03-09T19:28:57.054" v="970" actId="20577"/>
          <ac:spMkLst>
            <pc:docMk/>
            <pc:sldMk cId="2743260367" sldId="277"/>
            <ac:spMk id="3" creationId="{4461B6E5-8828-41BC-8CE6-D2952BB7B965}"/>
          </ac:spMkLst>
        </pc:spChg>
      </pc:sldChg>
      <pc:sldChg chg="new del">
        <pc:chgData name="yinglong zhang" userId="32217d4ee5540d00" providerId="Windows Live" clId="Web-{486C4CFA-9721-40A4-B458-BC1F6C976071}" dt="2020-03-09T19:28:23.381" v="902"/>
        <pc:sldMkLst>
          <pc:docMk/>
          <pc:sldMk cId="3818544466" sldId="277"/>
        </pc:sldMkLst>
      </pc:sldChg>
    </pc:docChg>
  </pc:docChgLst>
  <pc:docChgLst>
    <pc:chgData name="Wei Huang" userId="87aefc9f5029743d" providerId="LiveId" clId="{5E8E7DA1-1831-4732-BF5D-173DF4DC3A8C}"/>
    <pc:docChg chg="undo custSel addSld delSld modSld sldOrd">
      <pc:chgData name="Wei Huang" userId="87aefc9f5029743d" providerId="LiveId" clId="{5E8E7DA1-1831-4732-BF5D-173DF4DC3A8C}" dt="2020-03-10T17:49:58.877" v="6417" actId="20577"/>
      <pc:docMkLst>
        <pc:docMk/>
      </pc:docMkLst>
      <pc:sldChg chg="modSp">
        <pc:chgData name="Wei Huang" userId="87aefc9f5029743d" providerId="LiveId" clId="{5E8E7DA1-1831-4732-BF5D-173DF4DC3A8C}" dt="2020-03-09T14:12:15.012" v="2369" actId="20577"/>
        <pc:sldMkLst>
          <pc:docMk/>
          <pc:sldMk cId="3234640797" sldId="257"/>
        </pc:sldMkLst>
        <pc:spChg chg="mod">
          <ac:chgData name="Wei Huang" userId="87aefc9f5029743d" providerId="LiveId" clId="{5E8E7DA1-1831-4732-BF5D-173DF4DC3A8C}" dt="2020-03-08T15:52:17.168" v="212" actId="20577"/>
          <ac:spMkLst>
            <pc:docMk/>
            <pc:sldMk cId="3234640797" sldId="257"/>
            <ac:spMk id="2" creationId="{00000000-0000-0000-0000-000000000000}"/>
          </ac:spMkLst>
        </pc:spChg>
        <pc:spChg chg="mod">
          <ac:chgData name="Wei Huang" userId="87aefc9f5029743d" providerId="LiveId" clId="{5E8E7DA1-1831-4732-BF5D-173DF4DC3A8C}" dt="2020-03-09T14:12:15.012" v="2369" actId="20577"/>
          <ac:spMkLst>
            <pc:docMk/>
            <pc:sldMk cId="3234640797" sldId="257"/>
            <ac:spMk id="3" creationId="{00000000-0000-0000-0000-000000000000}"/>
          </ac:spMkLst>
        </pc:spChg>
      </pc:sldChg>
      <pc:sldChg chg="addSp modSp">
        <pc:chgData name="Wei Huang" userId="87aefc9f5029743d" providerId="LiveId" clId="{5E8E7DA1-1831-4732-BF5D-173DF4DC3A8C}" dt="2020-03-10T17:08:47.656" v="6072" actId="20577"/>
        <pc:sldMkLst>
          <pc:docMk/>
          <pc:sldMk cId="3231636301" sldId="259"/>
        </pc:sldMkLst>
        <pc:spChg chg="mod">
          <ac:chgData name="Wei Huang" userId="87aefc9f5029743d" providerId="LiveId" clId="{5E8E7DA1-1831-4732-BF5D-173DF4DC3A8C}" dt="2020-03-08T20:59:46.005" v="946" actId="113"/>
          <ac:spMkLst>
            <pc:docMk/>
            <pc:sldMk cId="3231636301" sldId="259"/>
            <ac:spMk id="2" creationId="{00000000-0000-0000-0000-000000000000}"/>
          </ac:spMkLst>
        </pc:spChg>
        <pc:spChg chg="mod">
          <ac:chgData name="Wei Huang" userId="87aefc9f5029743d" providerId="LiveId" clId="{5E8E7DA1-1831-4732-BF5D-173DF4DC3A8C}" dt="2020-03-08T20:56:19.391" v="891" actId="2711"/>
          <ac:spMkLst>
            <pc:docMk/>
            <pc:sldMk cId="3231636301" sldId="259"/>
            <ac:spMk id="3" creationId="{00000000-0000-0000-0000-000000000000}"/>
          </ac:spMkLst>
        </pc:spChg>
        <pc:spChg chg="add mod">
          <ac:chgData name="Wei Huang" userId="87aefc9f5029743d" providerId="LiveId" clId="{5E8E7DA1-1831-4732-BF5D-173DF4DC3A8C}" dt="2020-03-08T23:05:58.974" v="1875" actId="1076"/>
          <ac:spMkLst>
            <pc:docMk/>
            <pc:sldMk cId="3231636301" sldId="259"/>
            <ac:spMk id="4" creationId="{C7973939-1950-436A-B38B-748F7C60C0A4}"/>
          </ac:spMkLst>
        </pc:spChg>
        <pc:spChg chg="mod">
          <ac:chgData name="Wei Huang" userId="87aefc9f5029743d" providerId="LiveId" clId="{5E8E7DA1-1831-4732-BF5D-173DF4DC3A8C}" dt="2020-03-10T17:08:47.656" v="6072" actId="20577"/>
          <ac:spMkLst>
            <pc:docMk/>
            <pc:sldMk cId="3231636301" sldId="259"/>
            <ac:spMk id="6" creationId="{7144736E-0A44-44EC-841A-EB51344EA743}"/>
          </ac:spMkLst>
        </pc:spChg>
      </pc:sldChg>
      <pc:sldChg chg="addSp delSp modSp add ord delCm modCm">
        <pc:chgData name="Wei Huang" userId="87aefc9f5029743d" providerId="LiveId" clId="{5E8E7DA1-1831-4732-BF5D-173DF4DC3A8C}" dt="2020-03-10T17:49:58.877" v="6417" actId="20577"/>
        <pc:sldMkLst>
          <pc:docMk/>
          <pc:sldMk cId="2524929598" sldId="262"/>
        </pc:sldMkLst>
        <pc:spChg chg="mod">
          <ac:chgData name="Wei Huang" userId="87aefc9f5029743d" providerId="LiveId" clId="{5E8E7DA1-1831-4732-BF5D-173DF4DC3A8C}" dt="2020-03-09T15:17:29.253" v="3557" actId="27636"/>
          <ac:spMkLst>
            <pc:docMk/>
            <pc:sldMk cId="2524929598" sldId="262"/>
            <ac:spMk id="2" creationId="{2607D8CF-B227-452F-80BC-BF0F34EAB6E8}"/>
          </ac:spMkLst>
        </pc:spChg>
        <pc:spChg chg="mod">
          <ac:chgData name="Wei Huang" userId="87aefc9f5029743d" providerId="LiveId" clId="{5E8E7DA1-1831-4732-BF5D-173DF4DC3A8C}" dt="2020-03-10T17:49:58.877" v="6417" actId="20577"/>
          <ac:spMkLst>
            <pc:docMk/>
            <pc:sldMk cId="2524929598" sldId="262"/>
            <ac:spMk id="3" creationId="{F9781584-8D97-4D37-A30F-72D6884D6973}"/>
          </ac:spMkLst>
        </pc:spChg>
        <pc:spChg chg="mod">
          <ac:chgData name="Wei Huang" userId="87aefc9f5029743d" providerId="LiveId" clId="{5E8E7DA1-1831-4732-BF5D-173DF4DC3A8C}" dt="2020-03-09T15:17:58.196" v="3563" actId="1076"/>
          <ac:spMkLst>
            <pc:docMk/>
            <pc:sldMk cId="2524929598" sldId="262"/>
            <ac:spMk id="4" creationId="{B868E6D5-5925-46A9-95FA-7D12058EAD3A}"/>
          </ac:spMkLst>
        </pc:spChg>
        <pc:picChg chg="add del mod">
          <ac:chgData name="Wei Huang" userId="87aefc9f5029743d" providerId="LiveId" clId="{5E8E7DA1-1831-4732-BF5D-173DF4DC3A8C}" dt="2020-03-08T20:48:16.326" v="218" actId="478"/>
          <ac:picMkLst>
            <pc:docMk/>
            <pc:sldMk cId="2524929598" sldId="262"/>
            <ac:picMk id="4" creationId="{C14C17F4-7C7C-48C2-B5ED-31130AD13AF4}"/>
          </ac:picMkLst>
        </pc:picChg>
        <pc:picChg chg="add mod">
          <ac:chgData name="Wei Huang" userId="87aefc9f5029743d" providerId="LiveId" clId="{5E8E7DA1-1831-4732-BF5D-173DF4DC3A8C}" dt="2020-03-09T15:18:31.410" v="3569" actId="1076"/>
          <ac:picMkLst>
            <pc:docMk/>
            <pc:sldMk cId="2524929598" sldId="262"/>
            <ac:picMk id="5" creationId="{5DE52600-D471-4481-9BED-E5DAE3979C1E}"/>
          </ac:picMkLst>
        </pc:picChg>
        <pc:cxnChg chg="add mod">
          <ac:chgData name="Wei Huang" userId="87aefc9f5029743d" providerId="LiveId" clId="{5E8E7DA1-1831-4732-BF5D-173DF4DC3A8C}" dt="2020-03-09T15:19:04.192" v="3572" actId="14100"/>
          <ac:cxnSpMkLst>
            <pc:docMk/>
            <pc:sldMk cId="2524929598" sldId="262"/>
            <ac:cxnSpMk id="6" creationId="{D875814A-3850-450B-992D-88F725A7589D}"/>
          </ac:cxnSpMkLst>
        </pc:cxnChg>
      </pc:sldChg>
      <pc:sldChg chg="addSp modSp add">
        <pc:chgData name="Wei Huang" userId="87aefc9f5029743d" providerId="LiveId" clId="{5E8E7DA1-1831-4732-BF5D-173DF4DC3A8C}" dt="2020-03-08T21:30:39.726" v="1641" actId="1076"/>
        <pc:sldMkLst>
          <pc:docMk/>
          <pc:sldMk cId="895824380" sldId="264"/>
        </pc:sldMkLst>
        <pc:spChg chg="mod">
          <ac:chgData name="Wei Huang" userId="87aefc9f5029743d" providerId="LiveId" clId="{5E8E7DA1-1831-4732-BF5D-173DF4DC3A8C}" dt="2020-03-08T20:59:50.367" v="947" actId="113"/>
          <ac:spMkLst>
            <pc:docMk/>
            <pc:sldMk cId="895824380" sldId="264"/>
            <ac:spMk id="2" creationId="{C23860A8-A4C2-4E3F-BA1D-6AB4B7A76B89}"/>
          </ac:spMkLst>
        </pc:spChg>
        <pc:spChg chg="mod">
          <ac:chgData name="Wei Huang" userId="87aefc9f5029743d" providerId="LiveId" clId="{5E8E7DA1-1831-4732-BF5D-173DF4DC3A8C}" dt="2020-03-08T21:17:25.724" v="1035" actId="27636"/>
          <ac:spMkLst>
            <pc:docMk/>
            <pc:sldMk cId="895824380" sldId="264"/>
            <ac:spMk id="3" creationId="{4F4E9DEA-AF5E-4442-A378-C6E80EF03A12}"/>
          </ac:spMkLst>
        </pc:spChg>
        <pc:spChg chg="add mod">
          <ac:chgData name="Wei Huang" userId="87aefc9f5029743d" providerId="LiveId" clId="{5E8E7DA1-1831-4732-BF5D-173DF4DC3A8C}" dt="2020-03-08T21:30:39.726" v="1641" actId="1076"/>
          <ac:spMkLst>
            <pc:docMk/>
            <pc:sldMk cId="895824380" sldId="264"/>
            <ac:spMk id="4" creationId="{FE126C45-E926-404D-94BB-BD0C5CD52427}"/>
          </ac:spMkLst>
        </pc:spChg>
      </pc:sldChg>
      <pc:sldChg chg="addSp delSp modSp add ord">
        <pc:chgData name="Wei Huang" userId="87aefc9f5029743d" providerId="LiveId" clId="{5E8E7DA1-1831-4732-BF5D-173DF4DC3A8C}" dt="2020-03-10T01:31:17.705" v="5081" actId="1076"/>
        <pc:sldMkLst>
          <pc:docMk/>
          <pc:sldMk cId="3693470622" sldId="265"/>
        </pc:sldMkLst>
        <pc:spChg chg="del mod">
          <ac:chgData name="Wei Huang" userId="87aefc9f5029743d" providerId="LiveId" clId="{5E8E7DA1-1831-4732-BF5D-173DF4DC3A8C}" dt="2020-03-08T23:04:35.269" v="1846" actId="478"/>
          <ac:spMkLst>
            <pc:docMk/>
            <pc:sldMk cId="3693470622" sldId="265"/>
            <ac:spMk id="2" creationId="{4A948A40-5CCC-4E1B-A2AC-C90C4E38D870}"/>
          </ac:spMkLst>
        </pc:spChg>
        <pc:spChg chg="del">
          <ac:chgData name="Wei Huang" userId="87aefc9f5029743d" providerId="LiveId" clId="{5E8E7DA1-1831-4732-BF5D-173DF4DC3A8C}" dt="2020-03-10T01:31:11.397" v="5080" actId="478"/>
          <ac:spMkLst>
            <pc:docMk/>
            <pc:sldMk cId="3693470622" sldId="265"/>
            <ac:spMk id="2" creationId="{6F38DD39-4541-4EBC-BDB2-A7454353C58E}"/>
          </ac:spMkLst>
        </pc:spChg>
        <pc:spChg chg="del">
          <ac:chgData name="Wei Huang" userId="87aefc9f5029743d" providerId="LiveId" clId="{5E8E7DA1-1831-4732-BF5D-173DF4DC3A8C}" dt="2020-03-08T22:52:47.405" v="1647"/>
          <ac:spMkLst>
            <pc:docMk/>
            <pc:sldMk cId="3693470622" sldId="265"/>
            <ac:spMk id="3" creationId="{4B56C2D1-8816-4503-A5E0-0691E8A27A15}"/>
          </ac:spMkLst>
        </pc:spChg>
        <pc:spChg chg="add mod">
          <ac:chgData name="Wei Huang" userId="87aefc9f5029743d" providerId="LiveId" clId="{5E8E7DA1-1831-4732-BF5D-173DF4DC3A8C}" dt="2020-03-10T01:31:17.705" v="5081" actId="1076"/>
          <ac:spMkLst>
            <pc:docMk/>
            <pc:sldMk cId="3693470622" sldId="265"/>
            <ac:spMk id="3" creationId="{A34BCE85-44F2-41B0-B694-046105B8934A}"/>
          </ac:spMkLst>
        </pc:spChg>
        <pc:spChg chg="add mod">
          <ac:chgData name="Wei Huang" userId="87aefc9f5029743d" providerId="LiveId" clId="{5E8E7DA1-1831-4732-BF5D-173DF4DC3A8C}" dt="2020-03-10T01:24:50.411" v="4947" actId="1076"/>
          <ac:spMkLst>
            <pc:docMk/>
            <pc:sldMk cId="3693470622" sldId="265"/>
            <ac:spMk id="5" creationId="{50FB854F-258C-45F5-99CF-3B1BB3BEF5CB}"/>
          </ac:spMkLst>
        </pc:spChg>
        <pc:spChg chg="add del mod">
          <ac:chgData name="Wei Huang" userId="87aefc9f5029743d" providerId="LiveId" clId="{5E8E7DA1-1831-4732-BF5D-173DF4DC3A8C}" dt="2020-03-08T23:04:38.706" v="1847" actId="478"/>
          <ac:spMkLst>
            <pc:docMk/>
            <pc:sldMk cId="3693470622" sldId="265"/>
            <ac:spMk id="8" creationId="{8F2589F9-D0A0-499C-B112-CD1178BF0FB5}"/>
          </ac:spMkLst>
        </pc:spChg>
        <pc:spChg chg="add mod">
          <ac:chgData name="Wei Huang" userId="87aefc9f5029743d" providerId="LiveId" clId="{5E8E7DA1-1831-4732-BF5D-173DF4DC3A8C}" dt="2020-03-08T23:05:08.028" v="1859" actId="1076"/>
          <ac:spMkLst>
            <pc:docMk/>
            <pc:sldMk cId="3693470622" sldId="265"/>
            <ac:spMk id="9" creationId="{F3B422F3-CB35-422E-B7C9-0555DAF7E765}"/>
          </ac:spMkLst>
        </pc:spChg>
        <pc:spChg chg="add mod">
          <ac:chgData name="Wei Huang" userId="87aefc9f5029743d" providerId="LiveId" clId="{5E8E7DA1-1831-4732-BF5D-173DF4DC3A8C}" dt="2020-03-10T01:24:53.695" v="4948" actId="1076"/>
          <ac:spMkLst>
            <pc:docMk/>
            <pc:sldMk cId="3693470622" sldId="265"/>
            <ac:spMk id="10" creationId="{E4AA9715-1515-4D0D-A7B2-EA5676E96EAA}"/>
          </ac:spMkLst>
        </pc:spChg>
        <pc:picChg chg="add mod">
          <ac:chgData name="Wei Huang" userId="87aefc9f5029743d" providerId="LiveId" clId="{5E8E7DA1-1831-4732-BF5D-173DF4DC3A8C}" dt="2020-03-10T01:24:31.500" v="4945" actId="14100"/>
          <ac:picMkLst>
            <pc:docMk/>
            <pc:sldMk cId="3693470622" sldId="265"/>
            <ac:picMk id="4" creationId="{AAE86AA9-709F-4C50-9270-9DD3CFB59B77}"/>
          </ac:picMkLst>
        </pc:picChg>
        <pc:picChg chg="add mod">
          <ac:chgData name="Wei Huang" userId="87aefc9f5029743d" providerId="LiveId" clId="{5E8E7DA1-1831-4732-BF5D-173DF4DC3A8C}" dt="2020-03-10T01:24:27.934" v="4944" actId="1076"/>
          <ac:picMkLst>
            <pc:docMk/>
            <pc:sldMk cId="3693470622" sldId="265"/>
            <ac:picMk id="6" creationId="{D0044864-77A5-41C1-9372-256B85D8AD41}"/>
          </ac:picMkLst>
        </pc:picChg>
        <pc:cxnChg chg="add mod">
          <ac:chgData name="Wei Huang" userId="87aefc9f5029743d" providerId="LiveId" clId="{5E8E7DA1-1831-4732-BF5D-173DF4DC3A8C}" dt="2020-03-10T01:26:02.197" v="4951" actId="1582"/>
          <ac:cxnSpMkLst>
            <pc:docMk/>
            <pc:sldMk cId="3693470622" sldId="265"/>
            <ac:cxnSpMk id="8" creationId="{8233682B-ACDE-4B7D-99FE-721B056CB3ED}"/>
          </ac:cxnSpMkLst>
        </pc:cxnChg>
        <pc:cxnChg chg="add mod">
          <ac:chgData name="Wei Huang" userId="87aefc9f5029743d" providerId="LiveId" clId="{5E8E7DA1-1831-4732-BF5D-173DF4DC3A8C}" dt="2020-03-10T01:26:17.573" v="4979" actId="1035"/>
          <ac:cxnSpMkLst>
            <pc:docMk/>
            <pc:sldMk cId="3693470622" sldId="265"/>
            <ac:cxnSpMk id="11" creationId="{14A932FF-7AEC-4403-A32F-9F884D48C477}"/>
          </ac:cxnSpMkLst>
        </pc:cxnChg>
        <pc:cxnChg chg="add mod">
          <ac:chgData name="Wei Huang" userId="87aefc9f5029743d" providerId="LiveId" clId="{5E8E7DA1-1831-4732-BF5D-173DF4DC3A8C}" dt="2020-03-10T01:26:36.070" v="4984" actId="14100"/>
          <ac:cxnSpMkLst>
            <pc:docMk/>
            <pc:sldMk cId="3693470622" sldId="265"/>
            <ac:cxnSpMk id="13" creationId="{5974EF91-D7D3-488B-B905-467DB51C2ED2}"/>
          </ac:cxnSpMkLst>
        </pc:cxnChg>
        <pc:cxnChg chg="add mod">
          <ac:chgData name="Wei Huang" userId="87aefc9f5029743d" providerId="LiveId" clId="{5E8E7DA1-1831-4732-BF5D-173DF4DC3A8C}" dt="2020-03-10T01:26:52.259" v="5000" actId="1037"/>
          <ac:cxnSpMkLst>
            <pc:docMk/>
            <pc:sldMk cId="3693470622" sldId="265"/>
            <ac:cxnSpMk id="17" creationId="{E23E47C4-241A-435B-8782-37F903FF305C}"/>
          </ac:cxnSpMkLst>
        </pc:cxnChg>
        <pc:cxnChg chg="add mod">
          <ac:chgData name="Wei Huang" userId="87aefc9f5029743d" providerId="LiveId" clId="{5E8E7DA1-1831-4732-BF5D-173DF4DC3A8C}" dt="2020-03-10T01:27:06.195" v="5003" actId="14100"/>
          <ac:cxnSpMkLst>
            <pc:docMk/>
            <pc:sldMk cId="3693470622" sldId="265"/>
            <ac:cxnSpMk id="20" creationId="{284C07DF-4632-4855-BD88-6F2A34F988BD}"/>
          </ac:cxnSpMkLst>
        </pc:cxnChg>
        <pc:cxnChg chg="add mod">
          <ac:chgData name="Wei Huang" userId="87aefc9f5029743d" providerId="LiveId" clId="{5E8E7DA1-1831-4732-BF5D-173DF4DC3A8C}" dt="2020-03-10T01:27:23.563" v="5013" actId="1036"/>
          <ac:cxnSpMkLst>
            <pc:docMk/>
            <pc:sldMk cId="3693470622" sldId="265"/>
            <ac:cxnSpMk id="22" creationId="{7042EA43-5160-42CA-81D1-AB89B68696F7}"/>
          </ac:cxnSpMkLst>
        </pc:cxnChg>
        <pc:cxnChg chg="add mod">
          <ac:chgData name="Wei Huang" userId="87aefc9f5029743d" providerId="LiveId" clId="{5E8E7DA1-1831-4732-BF5D-173DF4DC3A8C}" dt="2020-03-10T01:27:32.181" v="5016" actId="14100"/>
          <ac:cxnSpMkLst>
            <pc:docMk/>
            <pc:sldMk cId="3693470622" sldId="265"/>
            <ac:cxnSpMk id="24" creationId="{B35C9BC1-0B10-4E04-B3E5-7966309B846B}"/>
          </ac:cxnSpMkLst>
        </pc:cxnChg>
        <pc:cxnChg chg="add mod">
          <ac:chgData name="Wei Huang" userId="87aefc9f5029743d" providerId="LiveId" clId="{5E8E7DA1-1831-4732-BF5D-173DF4DC3A8C}" dt="2020-03-10T01:27:39.429" v="5019" actId="14100"/>
          <ac:cxnSpMkLst>
            <pc:docMk/>
            <pc:sldMk cId="3693470622" sldId="265"/>
            <ac:cxnSpMk id="26" creationId="{3397F47E-6DD2-4B3A-8498-C142B454B453}"/>
          </ac:cxnSpMkLst>
        </pc:cxnChg>
        <pc:cxnChg chg="add mod">
          <ac:chgData name="Wei Huang" userId="87aefc9f5029743d" providerId="LiveId" clId="{5E8E7DA1-1831-4732-BF5D-173DF4DC3A8C}" dt="2020-03-10T01:27:52.993" v="5024" actId="14100"/>
          <ac:cxnSpMkLst>
            <pc:docMk/>
            <pc:sldMk cId="3693470622" sldId="265"/>
            <ac:cxnSpMk id="28" creationId="{9AFE1841-D13C-4046-82D9-EB3317A60590}"/>
          </ac:cxnSpMkLst>
        </pc:cxnChg>
        <pc:cxnChg chg="add mod">
          <ac:chgData name="Wei Huang" userId="87aefc9f5029743d" providerId="LiveId" clId="{5E8E7DA1-1831-4732-BF5D-173DF4DC3A8C}" dt="2020-03-10T01:28:02.362" v="5027" actId="14100"/>
          <ac:cxnSpMkLst>
            <pc:docMk/>
            <pc:sldMk cId="3693470622" sldId="265"/>
            <ac:cxnSpMk id="32" creationId="{C0BB9B75-90FB-477C-8EE9-3C8264E6FA81}"/>
          </ac:cxnSpMkLst>
        </pc:cxnChg>
        <pc:cxnChg chg="add mod">
          <ac:chgData name="Wei Huang" userId="87aefc9f5029743d" providerId="LiveId" clId="{5E8E7DA1-1831-4732-BF5D-173DF4DC3A8C}" dt="2020-03-10T01:28:14.853" v="5030" actId="14100"/>
          <ac:cxnSpMkLst>
            <pc:docMk/>
            <pc:sldMk cId="3693470622" sldId="265"/>
            <ac:cxnSpMk id="34" creationId="{64561F96-8BCB-478F-B05A-35FD47B4BBB5}"/>
          </ac:cxnSpMkLst>
        </pc:cxnChg>
        <pc:cxnChg chg="add mod">
          <ac:chgData name="Wei Huang" userId="87aefc9f5029743d" providerId="LiveId" clId="{5E8E7DA1-1831-4732-BF5D-173DF4DC3A8C}" dt="2020-03-10T01:28:21.945" v="5033" actId="14100"/>
          <ac:cxnSpMkLst>
            <pc:docMk/>
            <pc:sldMk cId="3693470622" sldId="265"/>
            <ac:cxnSpMk id="36" creationId="{93F4F3C3-FF1E-4227-AA3E-F8D673D3000D}"/>
          </ac:cxnSpMkLst>
        </pc:cxnChg>
        <pc:cxnChg chg="add mod">
          <ac:chgData name="Wei Huang" userId="87aefc9f5029743d" providerId="LiveId" clId="{5E8E7DA1-1831-4732-BF5D-173DF4DC3A8C}" dt="2020-03-10T01:28:38.673" v="5038" actId="14100"/>
          <ac:cxnSpMkLst>
            <pc:docMk/>
            <pc:sldMk cId="3693470622" sldId="265"/>
            <ac:cxnSpMk id="38" creationId="{B16E00CA-7835-4E02-9AB8-AEDF0A52F016}"/>
          </ac:cxnSpMkLst>
        </pc:cxnChg>
        <pc:cxnChg chg="add mod">
          <ac:chgData name="Wei Huang" userId="87aefc9f5029743d" providerId="LiveId" clId="{5E8E7DA1-1831-4732-BF5D-173DF4DC3A8C}" dt="2020-03-10T01:28:51.859" v="5043" actId="14100"/>
          <ac:cxnSpMkLst>
            <pc:docMk/>
            <pc:sldMk cId="3693470622" sldId="265"/>
            <ac:cxnSpMk id="42" creationId="{11E53028-892B-4549-8017-F1A30688A98E}"/>
          </ac:cxnSpMkLst>
        </pc:cxnChg>
        <pc:cxnChg chg="add mod">
          <ac:chgData name="Wei Huang" userId="87aefc9f5029743d" providerId="LiveId" clId="{5E8E7DA1-1831-4732-BF5D-173DF4DC3A8C}" dt="2020-03-10T01:28:59.908" v="5046" actId="14100"/>
          <ac:cxnSpMkLst>
            <pc:docMk/>
            <pc:sldMk cId="3693470622" sldId="265"/>
            <ac:cxnSpMk id="46" creationId="{7FC3E102-E89D-4710-8152-002E7D00DA08}"/>
          </ac:cxnSpMkLst>
        </pc:cxnChg>
        <pc:cxnChg chg="add mod">
          <ac:chgData name="Wei Huang" userId="87aefc9f5029743d" providerId="LiveId" clId="{5E8E7DA1-1831-4732-BF5D-173DF4DC3A8C}" dt="2020-03-10T01:29:06.708" v="5049" actId="14100"/>
          <ac:cxnSpMkLst>
            <pc:docMk/>
            <pc:sldMk cId="3693470622" sldId="265"/>
            <ac:cxnSpMk id="48" creationId="{E94E1D24-8523-44D9-8D79-B55D4C6F45CA}"/>
          </ac:cxnSpMkLst>
        </pc:cxnChg>
        <pc:cxnChg chg="add mod">
          <ac:chgData name="Wei Huang" userId="87aefc9f5029743d" providerId="LiveId" clId="{5E8E7DA1-1831-4732-BF5D-173DF4DC3A8C}" dt="2020-03-10T01:29:13.791" v="5052" actId="14100"/>
          <ac:cxnSpMkLst>
            <pc:docMk/>
            <pc:sldMk cId="3693470622" sldId="265"/>
            <ac:cxnSpMk id="50" creationId="{5130B775-C572-411C-B14F-02CE56CFEECB}"/>
          </ac:cxnSpMkLst>
        </pc:cxnChg>
        <pc:cxnChg chg="add mod">
          <ac:chgData name="Wei Huang" userId="87aefc9f5029743d" providerId="LiveId" clId="{5E8E7DA1-1831-4732-BF5D-173DF4DC3A8C}" dt="2020-03-10T01:29:19.405" v="5055" actId="14100"/>
          <ac:cxnSpMkLst>
            <pc:docMk/>
            <pc:sldMk cId="3693470622" sldId="265"/>
            <ac:cxnSpMk id="52" creationId="{9CAC16B5-99BA-4F5F-8DBA-63226BC18AA8}"/>
          </ac:cxnSpMkLst>
        </pc:cxnChg>
        <pc:cxnChg chg="add mod">
          <ac:chgData name="Wei Huang" userId="87aefc9f5029743d" providerId="LiveId" clId="{5E8E7DA1-1831-4732-BF5D-173DF4DC3A8C}" dt="2020-03-10T01:29:28.804" v="5059" actId="1076"/>
          <ac:cxnSpMkLst>
            <pc:docMk/>
            <pc:sldMk cId="3693470622" sldId="265"/>
            <ac:cxnSpMk id="54" creationId="{EB611738-135F-45E5-9733-C4C8FBE6DC48}"/>
          </ac:cxnSpMkLst>
        </pc:cxnChg>
        <pc:cxnChg chg="add mod">
          <ac:chgData name="Wei Huang" userId="87aefc9f5029743d" providerId="LiveId" clId="{5E8E7DA1-1831-4732-BF5D-173DF4DC3A8C}" dt="2020-03-10T01:29:38.972" v="5067" actId="1038"/>
          <ac:cxnSpMkLst>
            <pc:docMk/>
            <pc:sldMk cId="3693470622" sldId="265"/>
            <ac:cxnSpMk id="56" creationId="{802086D0-952F-453B-92F2-0345778C216D}"/>
          </ac:cxnSpMkLst>
        </pc:cxnChg>
        <pc:cxnChg chg="add mod">
          <ac:chgData name="Wei Huang" userId="87aefc9f5029743d" providerId="LiveId" clId="{5E8E7DA1-1831-4732-BF5D-173DF4DC3A8C}" dt="2020-03-10T01:29:47.723" v="5070" actId="14100"/>
          <ac:cxnSpMkLst>
            <pc:docMk/>
            <pc:sldMk cId="3693470622" sldId="265"/>
            <ac:cxnSpMk id="58" creationId="{96B883E8-C152-4C62-A7B7-FBBBF6E02AB3}"/>
          </ac:cxnSpMkLst>
        </pc:cxnChg>
        <pc:cxnChg chg="add mod">
          <ac:chgData name="Wei Huang" userId="87aefc9f5029743d" providerId="LiveId" clId="{5E8E7DA1-1831-4732-BF5D-173DF4DC3A8C}" dt="2020-03-10T01:29:54.815" v="5073" actId="14100"/>
          <ac:cxnSpMkLst>
            <pc:docMk/>
            <pc:sldMk cId="3693470622" sldId="265"/>
            <ac:cxnSpMk id="60" creationId="{C2B45A57-82E9-45CF-A460-47255BE4EF85}"/>
          </ac:cxnSpMkLst>
        </pc:cxnChg>
        <pc:cxnChg chg="add mod">
          <ac:chgData name="Wei Huang" userId="87aefc9f5029743d" providerId="LiveId" clId="{5E8E7DA1-1831-4732-BF5D-173DF4DC3A8C}" dt="2020-03-10T01:30:02.535" v="5076" actId="14100"/>
          <ac:cxnSpMkLst>
            <pc:docMk/>
            <pc:sldMk cId="3693470622" sldId="265"/>
            <ac:cxnSpMk id="62" creationId="{061C1E61-A8CC-4D21-9FE5-D3328D99EFF3}"/>
          </ac:cxnSpMkLst>
        </pc:cxnChg>
        <pc:cxnChg chg="add mod">
          <ac:chgData name="Wei Huang" userId="87aefc9f5029743d" providerId="LiveId" clId="{5E8E7DA1-1831-4732-BF5D-173DF4DC3A8C}" dt="2020-03-10T01:30:09.217" v="5079" actId="14100"/>
          <ac:cxnSpMkLst>
            <pc:docMk/>
            <pc:sldMk cId="3693470622" sldId="265"/>
            <ac:cxnSpMk id="64" creationId="{E5886582-0F39-4C2A-9157-21727C5334D0}"/>
          </ac:cxnSpMkLst>
        </pc:cxnChg>
      </pc:sldChg>
      <pc:sldChg chg="addSp modSp add ord">
        <pc:chgData name="Wei Huang" userId="87aefc9f5029743d" providerId="LiveId" clId="{5E8E7DA1-1831-4732-BF5D-173DF4DC3A8C}" dt="2020-03-08T21:30:10.686" v="1637" actId="5793"/>
        <pc:sldMkLst>
          <pc:docMk/>
          <pc:sldMk cId="3441180732" sldId="266"/>
        </pc:sldMkLst>
        <pc:spChg chg="mod">
          <ac:chgData name="Wei Huang" userId="87aefc9f5029743d" providerId="LiveId" clId="{5E8E7DA1-1831-4732-BF5D-173DF4DC3A8C}" dt="2020-03-08T21:00:12.816" v="952" actId="255"/>
          <ac:spMkLst>
            <pc:docMk/>
            <pc:sldMk cId="3441180732" sldId="266"/>
            <ac:spMk id="2" creationId="{1E2537D9-46F8-46DA-8A4D-AA589E10BD08}"/>
          </ac:spMkLst>
        </pc:spChg>
        <pc:spChg chg="mod">
          <ac:chgData name="Wei Huang" userId="87aefc9f5029743d" providerId="LiveId" clId="{5E8E7DA1-1831-4732-BF5D-173DF4DC3A8C}" dt="2020-03-08T21:17:50.109" v="1039" actId="1076"/>
          <ac:spMkLst>
            <pc:docMk/>
            <pc:sldMk cId="3441180732" sldId="266"/>
            <ac:spMk id="3" creationId="{EC3EE89D-D91E-4626-BB58-E01F17AFB6CE}"/>
          </ac:spMkLst>
        </pc:spChg>
        <pc:spChg chg="add mod">
          <ac:chgData name="Wei Huang" userId="87aefc9f5029743d" providerId="LiveId" clId="{5E8E7DA1-1831-4732-BF5D-173DF4DC3A8C}" dt="2020-03-08T21:30:10.686" v="1637" actId="5793"/>
          <ac:spMkLst>
            <pc:docMk/>
            <pc:sldMk cId="3441180732" sldId="266"/>
            <ac:spMk id="4" creationId="{F6A5FE28-5B4B-4FF6-805E-CB2BB683DFF0}"/>
          </ac:spMkLst>
        </pc:spChg>
      </pc:sldChg>
      <pc:sldChg chg="delSp modSp add">
        <pc:chgData name="Wei Huang" userId="87aefc9f5029743d" providerId="LiveId" clId="{5E8E7DA1-1831-4732-BF5D-173DF4DC3A8C}" dt="2020-03-09T15:31:04.617" v="3749" actId="1076"/>
        <pc:sldMkLst>
          <pc:docMk/>
          <pc:sldMk cId="2508363435" sldId="268"/>
        </pc:sldMkLst>
        <pc:spChg chg="mod">
          <ac:chgData name="Wei Huang" userId="87aefc9f5029743d" providerId="LiveId" clId="{5E8E7DA1-1831-4732-BF5D-173DF4DC3A8C}" dt="2020-03-09T15:31:04.617" v="3749" actId="1076"/>
          <ac:spMkLst>
            <pc:docMk/>
            <pc:sldMk cId="2508363435" sldId="268"/>
            <ac:spMk id="2" creationId="{702A2C1A-CAC5-423D-9373-F07D67C29D84}"/>
          </ac:spMkLst>
        </pc:spChg>
        <pc:spChg chg="del">
          <ac:chgData name="Wei Huang" userId="87aefc9f5029743d" providerId="LiveId" clId="{5E8E7DA1-1831-4732-BF5D-173DF4DC3A8C}" dt="2020-03-09T15:30:57.368" v="3747" actId="478"/>
          <ac:spMkLst>
            <pc:docMk/>
            <pc:sldMk cId="2508363435" sldId="268"/>
            <ac:spMk id="3" creationId="{49B78DA9-0E1E-44DA-8F95-4C63891A7D05}"/>
          </ac:spMkLst>
        </pc:spChg>
      </pc:sldChg>
      <pc:sldChg chg="addSp delSp modSp add">
        <pc:chgData name="Wei Huang" userId="87aefc9f5029743d" providerId="LiveId" clId="{5E8E7DA1-1831-4732-BF5D-173DF4DC3A8C}" dt="2020-03-08T21:26:08.820" v="1598" actId="20577"/>
        <pc:sldMkLst>
          <pc:docMk/>
          <pc:sldMk cId="1177529691" sldId="269"/>
        </pc:sldMkLst>
        <pc:spChg chg="mod">
          <ac:chgData name="Wei Huang" userId="87aefc9f5029743d" providerId="LiveId" clId="{5E8E7DA1-1831-4732-BF5D-173DF4DC3A8C}" dt="2020-03-08T21:26:08.820" v="1598" actId="20577"/>
          <ac:spMkLst>
            <pc:docMk/>
            <pc:sldMk cId="1177529691" sldId="269"/>
            <ac:spMk id="2" creationId="{57F09764-1ED8-4085-B7E6-94B3DAF9ECE8}"/>
          </ac:spMkLst>
        </pc:spChg>
        <pc:spChg chg="del mod">
          <ac:chgData name="Wei Huang" userId="87aefc9f5029743d" providerId="LiveId" clId="{5E8E7DA1-1831-4732-BF5D-173DF4DC3A8C}" dt="2020-03-08T20:57:37.817" v="911"/>
          <ac:spMkLst>
            <pc:docMk/>
            <pc:sldMk cId="1177529691" sldId="269"/>
            <ac:spMk id="3" creationId="{7DD6BC6F-AC2B-45FC-8E29-CDA2FE0230DC}"/>
          </ac:spMkLst>
        </pc:spChg>
        <pc:spChg chg="add del mod">
          <ac:chgData name="Wei Huang" userId="87aefc9f5029743d" providerId="LiveId" clId="{5E8E7DA1-1831-4732-BF5D-173DF4DC3A8C}" dt="2020-03-08T21:10:36.099" v="957"/>
          <ac:spMkLst>
            <pc:docMk/>
            <pc:sldMk cId="1177529691" sldId="269"/>
            <ac:spMk id="4" creationId="{673AA5DF-8AA1-4BE6-8172-13114CF41187}"/>
          </ac:spMkLst>
        </pc:spChg>
        <pc:spChg chg="add del mod">
          <ac:chgData name="Wei Huang" userId="87aefc9f5029743d" providerId="LiveId" clId="{5E8E7DA1-1831-4732-BF5D-173DF4DC3A8C}" dt="2020-03-08T21:24:30.576" v="1526" actId="478"/>
          <ac:spMkLst>
            <pc:docMk/>
            <pc:sldMk cId="1177529691" sldId="269"/>
            <ac:spMk id="6" creationId="{1D883723-7740-4E41-9256-3B023272BF7B}"/>
          </ac:spMkLst>
        </pc:spChg>
        <pc:picChg chg="add mod">
          <ac:chgData name="Wei Huang" userId="87aefc9f5029743d" providerId="LiveId" clId="{5E8E7DA1-1831-4732-BF5D-173DF4DC3A8C}" dt="2020-03-08T21:24:38.701" v="1528" actId="14100"/>
          <ac:picMkLst>
            <pc:docMk/>
            <pc:sldMk cId="1177529691" sldId="269"/>
            <ac:picMk id="1026" creationId="{33FD8E52-A5A4-48A7-A921-2831A836D879}"/>
          </ac:picMkLst>
        </pc:picChg>
        <pc:picChg chg="add del mod">
          <ac:chgData name="Wei Huang" userId="87aefc9f5029743d" providerId="LiveId" clId="{5E8E7DA1-1831-4732-BF5D-173DF4DC3A8C}" dt="2020-03-08T21:15:37.832" v="968" actId="478"/>
          <ac:picMkLst>
            <pc:docMk/>
            <pc:sldMk cId="1177529691" sldId="269"/>
            <ac:picMk id="1028" creationId="{714966C1-ACB6-4AE4-9836-CBA3DD432D91}"/>
          </ac:picMkLst>
        </pc:picChg>
        <pc:picChg chg="add del mod">
          <ac:chgData name="Wei Huang" userId="87aefc9f5029743d" providerId="LiveId" clId="{5E8E7DA1-1831-4732-BF5D-173DF4DC3A8C}" dt="2020-03-08T21:15:34.636" v="967" actId="478"/>
          <ac:picMkLst>
            <pc:docMk/>
            <pc:sldMk cId="1177529691" sldId="269"/>
            <ac:picMk id="1030" creationId="{513F323E-A54A-44A9-8111-46D3D8FDC869}"/>
          </ac:picMkLst>
        </pc:picChg>
        <pc:picChg chg="add mod">
          <ac:chgData name="Wei Huang" userId="87aefc9f5029743d" providerId="LiveId" clId="{5E8E7DA1-1831-4732-BF5D-173DF4DC3A8C}" dt="2020-03-08T21:24:40.981" v="1529" actId="14100"/>
          <ac:picMkLst>
            <pc:docMk/>
            <pc:sldMk cId="1177529691" sldId="269"/>
            <ac:picMk id="1032" creationId="{7E4CF440-E5D4-42B7-8D4C-A936A2762513}"/>
          </ac:picMkLst>
        </pc:picChg>
      </pc:sldChg>
      <pc:sldChg chg="addSp delSp modSp add">
        <pc:chgData name="Wei Huang" userId="87aefc9f5029743d" providerId="LiveId" clId="{5E8E7DA1-1831-4732-BF5D-173DF4DC3A8C}" dt="2020-03-10T17:40:34.037" v="6399" actId="1036"/>
        <pc:sldMkLst>
          <pc:docMk/>
          <pc:sldMk cId="1369349061" sldId="270"/>
        </pc:sldMkLst>
        <pc:spChg chg="mod">
          <ac:chgData name="Wei Huang" userId="87aefc9f5029743d" providerId="LiveId" clId="{5E8E7DA1-1831-4732-BF5D-173DF4DC3A8C}" dt="2020-03-10T01:18:45.122" v="4862" actId="27636"/>
          <ac:spMkLst>
            <pc:docMk/>
            <pc:sldMk cId="1369349061" sldId="270"/>
            <ac:spMk id="2" creationId="{EE062D87-07E0-405C-BBFA-D7E938B101CC}"/>
          </ac:spMkLst>
        </pc:spChg>
        <pc:spChg chg="add mod">
          <ac:chgData name="Wei Huang" userId="87aefc9f5029743d" providerId="LiveId" clId="{5E8E7DA1-1831-4732-BF5D-173DF4DC3A8C}" dt="2020-03-10T16:19:30.274" v="5962" actId="1038"/>
          <ac:spMkLst>
            <pc:docMk/>
            <pc:sldMk cId="1369349061" sldId="270"/>
            <ac:spMk id="3" creationId="{15BCC69A-E505-412B-B8EA-D891C1A70F75}"/>
          </ac:spMkLst>
        </pc:spChg>
        <pc:spChg chg="mod">
          <ac:chgData name="Wei Huang" userId="87aefc9f5029743d" providerId="LiveId" clId="{5E8E7DA1-1831-4732-BF5D-173DF4DC3A8C}" dt="2020-03-10T16:17:14.469" v="5792" actId="1076"/>
          <ac:spMkLst>
            <pc:docMk/>
            <pc:sldMk cId="1369349061" sldId="270"/>
            <ac:spMk id="5" creationId="{0B7DF3F0-643D-45C8-9CD0-CB966B26D3E4}"/>
          </ac:spMkLst>
        </pc:spChg>
        <pc:spChg chg="mod">
          <ac:chgData name="Wei Huang" userId="87aefc9f5029743d" providerId="LiveId" clId="{5E8E7DA1-1831-4732-BF5D-173DF4DC3A8C}" dt="2020-03-10T16:19:30.274" v="5962" actId="1038"/>
          <ac:spMkLst>
            <pc:docMk/>
            <pc:sldMk cId="1369349061" sldId="270"/>
            <ac:spMk id="6" creationId="{BCCD5013-7A45-41AE-A795-D0CB372DE191}"/>
          </ac:spMkLst>
        </pc:spChg>
        <pc:spChg chg="add del mod">
          <ac:chgData name="Wei Huang" userId="87aefc9f5029743d" providerId="LiveId" clId="{5E8E7DA1-1831-4732-BF5D-173DF4DC3A8C}" dt="2020-03-10T16:16:58.444" v="5788" actId="478"/>
          <ac:spMkLst>
            <pc:docMk/>
            <pc:sldMk cId="1369349061" sldId="270"/>
            <ac:spMk id="8" creationId="{60BE2D37-EF9B-4237-B138-05D266458354}"/>
          </ac:spMkLst>
        </pc:spChg>
        <pc:spChg chg="add mod">
          <ac:chgData name="Wei Huang" userId="87aefc9f5029743d" providerId="LiveId" clId="{5E8E7DA1-1831-4732-BF5D-173DF4DC3A8C}" dt="2020-03-10T01:18:52.496" v="4863" actId="1076"/>
          <ac:spMkLst>
            <pc:docMk/>
            <pc:sldMk cId="1369349061" sldId="270"/>
            <ac:spMk id="8" creationId="{987A4D69-95F9-44AC-B825-553C1DC473C6}"/>
          </ac:spMkLst>
        </pc:spChg>
        <pc:spChg chg="del">
          <ac:chgData name="Wei Huang" userId="87aefc9f5029743d" providerId="LiveId" clId="{5E8E7DA1-1831-4732-BF5D-173DF4DC3A8C}" dt="2020-03-10T16:17:02.586" v="5789" actId="478"/>
          <ac:spMkLst>
            <pc:docMk/>
            <pc:sldMk cId="1369349061" sldId="270"/>
            <ac:spMk id="9" creationId="{022345E9-1ED5-46C4-8322-61A0D7EDE606}"/>
          </ac:spMkLst>
        </pc:spChg>
        <pc:spChg chg="add mod">
          <ac:chgData name="Wei Huang" userId="87aefc9f5029743d" providerId="LiveId" clId="{5E8E7DA1-1831-4732-BF5D-173DF4DC3A8C}" dt="2020-03-10T01:18:52.496" v="4863" actId="1076"/>
          <ac:spMkLst>
            <pc:docMk/>
            <pc:sldMk cId="1369349061" sldId="270"/>
            <ac:spMk id="9" creationId="{1950A61B-3594-4668-8C09-5BE7611B74F2}"/>
          </ac:spMkLst>
        </pc:spChg>
        <pc:spChg chg="add mod">
          <ac:chgData name="Wei Huang" userId="87aefc9f5029743d" providerId="LiveId" clId="{5E8E7DA1-1831-4732-BF5D-173DF4DC3A8C}" dt="2020-03-10T01:18:52.496" v="4863" actId="1076"/>
          <ac:spMkLst>
            <pc:docMk/>
            <pc:sldMk cId="1369349061" sldId="270"/>
            <ac:spMk id="10" creationId="{247CAD59-CEFF-4DBF-AA77-7C3CA35663BA}"/>
          </ac:spMkLst>
        </pc:spChg>
        <pc:spChg chg="add mod">
          <ac:chgData name="Wei Huang" userId="87aefc9f5029743d" providerId="LiveId" clId="{5E8E7DA1-1831-4732-BF5D-173DF4DC3A8C}" dt="2020-03-10T01:18:52.496" v="4863" actId="1076"/>
          <ac:spMkLst>
            <pc:docMk/>
            <pc:sldMk cId="1369349061" sldId="270"/>
            <ac:spMk id="11" creationId="{DD71C5ED-E209-4371-B1BF-04206B54E0F7}"/>
          </ac:spMkLst>
        </pc:spChg>
        <pc:spChg chg="add del mod">
          <ac:chgData name="Wei Huang" userId="87aefc9f5029743d" providerId="LiveId" clId="{5E8E7DA1-1831-4732-BF5D-173DF4DC3A8C}" dt="2020-03-10T16:16:58.444" v="5788" actId="478"/>
          <ac:spMkLst>
            <pc:docMk/>
            <pc:sldMk cId="1369349061" sldId="270"/>
            <ac:spMk id="12" creationId="{04196C8E-1418-4D74-87BA-91BEEC8ECC71}"/>
          </ac:spMkLst>
        </pc:spChg>
        <pc:spChg chg="add mod">
          <ac:chgData name="Wei Huang" userId="87aefc9f5029743d" providerId="LiveId" clId="{5E8E7DA1-1831-4732-BF5D-173DF4DC3A8C}" dt="2020-03-10T16:19:30.274" v="5962" actId="1038"/>
          <ac:spMkLst>
            <pc:docMk/>
            <pc:sldMk cId="1369349061" sldId="270"/>
            <ac:spMk id="13" creationId="{74F64EB0-EF8A-4D27-AEE3-FAFF3DDB1DC9}"/>
          </ac:spMkLst>
        </pc:spChg>
        <pc:spChg chg="add del mod">
          <ac:chgData name="Wei Huang" userId="87aefc9f5029743d" providerId="LiveId" clId="{5E8E7DA1-1831-4732-BF5D-173DF4DC3A8C}" dt="2020-03-10T16:16:58.444" v="5788" actId="478"/>
          <ac:spMkLst>
            <pc:docMk/>
            <pc:sldMk cId="1369349061" sldId="270"/>
            <ac:spMk id="14" creationId="{19228A02-B4AB-4E69-AABA-1A8828B6E4E2}"/>
          </ac:spMkLst>
        </pc:spChg>
        <pc:spChg chg="mod">
          <ac:chgData name="Wei Huang" userId="87aefc9f5029743d" providerId="LiveId" clId="{5E8E7DA1-1831-4732-BF5D-173DF4DC3A8C}" dt="2020-03-10T16:19:45.996" v="6013" actId="1037"/>
          <ac:spMkLst>
            <pc:docMk/>
            <pc:sldMk cId="1369349061" sldId="270"/>
            <ac:spMk id="15" creationId="{772B2837-C915-4A9D-9F8F-DCEDD302861D}"/>
          </ac:spMkLst>
        </pc:spChg>
        <pc:spChg chg="del mod">
          <ac:chgData name="Wei Huang" userId="87aefc9f5029743d" providerId="LiveId" clId="{5E8E7DA1-1831-4732-BF5D-173DF4DC3A8C}" dt="2020-03-10T02:41:44.176" v="5736" actId="478"/>
          <ac:spMkLst>
            <pc:docMk/>
            <pc:sldMk cId="1369349061" sldId="270"/>
            <ac:spMk id="26" creationId="{B764331E-3D63-4ACB-9200-6FCE4E0591B0}"/>
          </ac:spMkLst>
        </pc:spChg>
        <pc:spChg chg="add mod">
          <ac:chgData name="Wei Huang" userId="87aefc9f5029743d" providerId="LiveId" clId="{5E8E7DA1-1831-4732-BF5D-173DF4DC3A8C}" dt="2020-03-10T17:34:47.893" v="6202"/>
          <ac:spMkLst>
            <pc:docMk/>
            <pc:sldMk cId="1369349061" sldId="270"/>
            <ac:spMk id="26" creationId="{CA9226D6-69B5-46AE-ABB2-9CB0209AAB77}"/>
          </ac:spMkLst>
        </pc:spChg>
        <pc:spChg chg="mod">
          <ac:chgData name="Wei Huang" userId="87aefc9f5029743d" providerId="LiveId" clId="{5E8E7DA1-1831-4732-BF5D-173DF4DC3A8C}" dt="2020-03-10T17:38:32.877" v="6387" actId="1035"/>
          <ac:spMkLst>
            <pc:docMk/>
            <pc:sldMk cId="1369349061" sldId="270"/>
            <ac:spMk id="27" creationId="{5D83B547-2369-4A2B-9EC7-CB2D6D873ADA}"/>
          </ac:spMkLst>
        </pc:spChg>
        <pc:spChg chg="add mod">
          <ac:chgData name="Wei Huang" userId="87aefc9f5029743d" providerId="LiveId" clId="{5E8E7DA1-1831-4732-BF5D-173DF4DC3A8C}" dt="2020-03-10T16:19:37.553" v="5988" actId="1038"/>
          <ac:spMkLst>
            <pc:docMk/>
            <pc:sldMk cId="1369349061" sldId="270"/>
            <ac:spMk id="31" creationId="{3EF51921-8E28-48DB-A287-DC58637FC125}"/>
          </ac:spMkLst>
        </pc:spChg>
        <pc:spChg chg="add mod">
          <ac:chgData name="Wei Huang" userId="87aefc9f5029743d" providerId="LiveId" clId="{5E8E7DA1-1831-4732-BF5D-173DF4DC3A8C}" dt="2020-03-10T17:35:26.732" v="6347" actId="1037"/>
          <ac:spMkLst>
            <pc:docMk/>
            <pc:sldMk cId="1369349061" sldId="270"/>
            <ac:spMk id="37" creationId="{356525E8-6AF1-4919-A7AA-14538B13BA07}"/>
          </ac:spMkLst>
        </pc:spChg>
        <pc:spChg chg="add mod">
          <ac:chgData name="Wei Huang" userId="87aefc9f5029743d" providerId="LiveId" clId="{5E8E7DA1-1831-4732-BF5D-173DF4DC3A8C}" dt="2020-03-10T17:37:06.219" v="6378" actId="1076"/>
          <ac:spMkLst>
            <pc:docMk/>
            <pc:sldMk cId="1369349061" sldId="270"/>
            <ac:spMk id="39" creationId="{77B8E87A-7AAF-4202-B4D0-72BEFE3A3AB7}"/>
          </ac:spMkLst>
        </pc:spChg>
        <pc:spChg chg="add del mod">
          <ac:chgData name="Wei Huang" userId="87aefc9f5029743d" providerId="LiveId" clId="{5E8E7DA1-1831-4732-BF5D-173DF4DC3A8C}" dt="2020-03-10T16:16:58.444" v="5788" actId="478"/>
          <ac:spMkLst>
            <pc:docMk/>
            <pc:sldMk cId="1369349061" sldId="270"/>
            <ac:spMk id="40" creationId="{B651A4C7-F6C2-47C3-85BE-90F0AA5DA7B5}"/>
          </ac:spMkLst>
        </pc:spChg>
        <pc:spChg chg="add mod">
          <ac:chgData name="Wei Huang" userId="87aefc9f5029743d" providerId="LiveId" clId="{5E8E7DA1-1831-4732-BF5D-173DF4DC3A8C}" dt="2020-03-10T17:40:34.037" v="6399" actId="1036"/>
          <ac:spMkLst>
            <pc:docMk/>
            <pc:sldMk cId="1369349061" sldId="270"/>
            <ac:spMk id="41" creationId="{DE48D9FC-E816-4B97-A592-B5C18E6D8AD8}"/>
          </ac:spMkLst>
        </pc:spChg>
        <pc:spChg chg="add del mod">
          <ac:chgData name="Wei Huang" userId="87aefc9f5029743d" providerId="LiveId" clId="{5E8E7DA1-1831-4732-BF5D-173DF4DC3A8C}" dt="2020-03-10T16:16:58.444" v="5788" actId="478"/>
          <ac:spMkLst>
            <pc:docMk/>
            <pc:sldMk cId="1369349061" sldId="270"/>
            <ac:spMk id="42" creationId="{94693820-1268-4B42-8B6C-A724ABEF9805}"/>
          </ac:spMkLst>
        </pc:spChg>
        <pc:picChg chg="add mod modCrop">
          <ac:chgData name="Wei Huang" userId="87aefc9f5029743d" providerId="LiveId" clId="{5E8E7DA1-1831-4732-BF5D-173DF4DC3A8C}" dt="2020-03-10T17:34:11.359" v="6196" actId="14100"/>
          <ac:picMkLst>
            <pc:docMk/>
            <pc:sldMk cId="1369349061" sldId="270"/>
            <ac:picMk id="4" creationId="{26E0E7B3-5482-4985-8FBE-91B33A8FB1B0}"/>
          </ac:picMkLst>
        </pc:picChg>
        <pc:cxnChg chg="del">
          <ac:chgData name="Wei Huang" userId="87aefc9f5029743d" providerId="LiveId" clId="{5E8E7DA1-1831-4732-BF5D-173DF4DC3A8C}" dt="2020-03-10T01:17:43.147" v="4851" actId="478"/>
          <ac:cxnSpMkLst>
            <pc:docMk/>
            <pc:sldMk cId="1369349061" sldId="270"/>
            <ac:cxnSpMk id="7" creationId="{17DE53EE-E5C7-4495-8025-7F5410F8D4B1}"/>
          </ac:cxnSpMkLst>
        </pc:cxnChg>
        <pc:cxnChg chg="add mod">
          <ac:chgData name="Wei Huang" userId="87aefc9f5029743d" providerId="LiveId" clId="{5E8E7DA1-1831-4732-BF5D-173DF4DC3A8C}" dt="2020-03-10T16:19:30.274" v="5962" actId="1038"/>
          <ac:cxnSpMkLst>
            <pc:docMk/>
            <pc:sldMk cId="1369349061" sldId="270"/>
            <ac:cxnSpMk id="7" creationId="{5711FE63-CABD-4215-8D55-5E931FCABD19}"/>
          </ac:cxnSpMkLst>
        </pc:cxnChg>
        <pc:cxnChg chg="add mod">
          <ac:chgData name="Wei Huang" userId="87aefc9f5029743d" providerId="LiveId" clId="{5E8E7DA1-1831-4732-BF5D-173DF4DC3A8C}" dt="2020-03-10T01:57:04.097" v="5499" actId="1038"/>
          <ac:cxnSpMkLst>
            <pc:docMk/>
            <pc:sldMk cId="1369349061" sldId="270"/>
            <ac:cxnSpMk id="16" creationId="{62243A36-6B95-495D-95CA-D261CFC936E8}"/>
          </ac:cxnSpMkLst>
        </pc:cxnChg>
        <pc:cxnChg chg="add mod">
          <ac:chgData name="Wei Huang" userId="87aefc9f5029743d" providerId="LiveId" clId="{5E8E7DA1-1831-4732-BF5D-173DF4DC3A8C}" dt="2020-03-10T01:56:54.494" v="5495" actId="14100"/>
          <ac:cxnSpMkLst>
            <pc:docMk/>
            <pc:sldMk cId="1369349061" sldId="270"/>
            <ac:cxnSpMk id="17" creationId="{742FDD4E-6160-4789-8C4B-8BE5CF991E10}"/>
          </ac:cxnSpMkLst>
        </pc:cxnChg>
        <pc:cxnChg chg="add del mod">
          <ac:chgData name="Wei Huang" userId="87aefc9f5029743d" providerId="LiveId" clId="{5E8E7DA1-1831-4732-BF5D-173DF4DC3A8C}" dt="2020-03-10T16:16:58.444" v="5788" actId="478"/>
          <ac:cxnSpMkLst>
            <pc:docMk/>
            <pc:sldMk cId="1369349061" sldId="270"/>
            <ac:cxnSpMk id="18" creationId="{9CEB255B-BC42-4445-A06D-3B875D1611AC}"/>
          </ac:cxnSpMkLst>
        </pc:cxnChg>
        <pc:cxnChg chg="add del mod">
          <ac:chgData name="Wei Huang" userId="87aefc9f5029743d" providerId="LiveId" clId="{5E8E7DA1-1831-4732-BF5D-173DF4DC3A8C}" dt="2020-03-10T16:16:58.444" v="5788" actId="478"/>
          <ac:cxnSpMkLst>
            <pc:docMk/>
            <pc:sldMk cId="1369349061" sldId="270"/>
            <ac:cxnSpMk id="19" creationId="{4BA1D628-23DC-4B2C-B0DF-0830FA06EEF2}"/>
          </ac:cxnSpMkLst>
        </pc:cxnChg>
        <pc:cxnChg chg="add mod">
          <ac:chgData name="Wei Huang" userId="87aefc9f5029743d" providerId="LiveId" clId="{5E8E7DA1-1831-4732-BF5D-173DF4DC3A8C}" dt="2020-03-10T01:56:12.858" v="5487" actId="1036"/>
          <ac:cxnSpMkLst>
            <pc:docMk/>
            <pc:sldMk cId="1369349061" sldId="270"/>
            <ac:cxnSpMk id="20" creationId="{5CFFB6A2-D522-4496-B7A6-C9D017EDD111}"/>
          </ac:cxnSpMkLst>
        </pc:cxnChg>
        <pc:cxnChg chg="add mod">
          <ac:chgData name="Wei Huang" userId="87aefc9f5029743d" providerId="LiveId" clId="{5E8E7DA1-1831-4732-BF5D-173DF4DC3A8C}" dt="2020-03-10T01:56:05.696" v="5481" actId="1036"/>
          <ac:cxnSpMkLst>
            <pc:docMk/>
            <pc:sldMk cId="1369349061" sldId="270"/>
            <ac:cxnSpMk id="21" creationId="{74AF1291-E4F6-414C-BE9B-CDC3E352EC34}"/>
          </ac:cxnSpMkLst>
        </pc:cxnChg>
        <pc:cxnChg chg="add mod">
          <ac:chgData name="Wei Huang" userId="87aefc9f5029743d" providerId="LiveId" clId="{5E8E7DA1-1831-4732-BF5D-173DF4DC3A8C}" dt="2020-03-10T16:19:30.274" v="5962" actId="1038"/>
          <ac:cxnSpMkLst>
            <pc:docMk/>
            <pc:sldMk cId="1369349061" sldId="270"/>
            <ac:cxnSpMk id="22" creationId="{BE8EBCCD-C4AD-43B4-8220-19277ABD14D3}"/>
          </ac:cxnSpMkLst>
        </pc:cxnChg>
        <pc:cxnChg chg="mod">
          <ac:chgData name="Wei Huang" userId="87aefc9f5029743d" providerId="LiveId" clId="{5E8E7DA1-1831-4732-BF5D-173DF4DC3A8C}" dt="2020-03-10T16:19:30.274" v="5962" actId="1038"/>
          <ac:cxnSpMkLst>
            <pc:docMk/>
            <pc:sldMk cId="1369349061" sldId="270"/>
            <ac:cxnSpMk id="25" creationId="{44BEF4E9-D4BB-4F25-BEB5-F54F30DF200A}"/>
          </ac:cxnSpMkLst>
        </pc:cxnChg>
        <pc:cxnChg chg="add mod">
          <ac:chgData name="Wei Huang" userId="87aefc9f5029743d" providerId="LiveId" clId="{5E8E7DA1-1831-4732-BF5D-173DF4DC3A8C}" dt="2020-03-10T16:19:41.881" v="6003" actId="1038"/>
          <ac:cxnSpMkLst>
            <pc:docMk/>
            <pc:sldMk cId="1369349061" sldId="270"/>
            <ac:cxnSpMk id="28" creationId="{92686A81-B2C8-45ED-80E6-2F56308A491F}"/>
          </ac:cxnSpMkLst>
        </pc:cxnChg>
        <pc:cxnChg chg="add del mod">
          <ac:chgData name="Wei Huang" userId="87aefc9f5029743d" providerId="LiveId" clId="{5E8E7DA1-1831-4732-BF5D-173DF4DC3A8C}" dt="2020-03-10T16:16:58.444" v="5788" actId="478"/>
          <ac:cxnSpMkLst>
            <pc:docMk/>
            <pc:sldMk cId="1369349061" sldId="270"/>
            <ac:cxnSpMk id="29" creationId="{86F0514B-A752-40FD-8DA8-E9B27592CA06}"/>
          </ac:cxnSpMkLst>
        </pc:cxnChg>
        <pc:cxnChg chg="add del mod">
          <ac:chgData name="Wei Huang" userId="87aefc9f5029743d" providerId="LiveId" clId="{5E8E7DA1-1831-4732-BF5D-173DF4DC3A8C}" dt="2020-03-10T16:16:58.444" v="5788" actId="478"/>
          <ac:cxnSpMkLst>
            <pc:docMk/>
            <pc:sldMk cId="1369349061" sldId="270"/>
            <ac:cxnSpMk id="30" creationId="{D210878F-D96C-4801-927B-EBC28BED0E41}"/>
          </ac:cxnSpMkLst>
        </pc:cxnChg>
        <pc:cxnChg chg="add del mod">
          <ac:chgData name="Wei Huang" userId="87aefc9f5029743d" providerId="LiveId" clId="{5E8E7DA1-1831-4732-BF5D-173DF4DC3A8C}" dt="2020-03-10T16:16:58.444" v="5788" actId="478"/>
          <ac:cxnSpMkLst>
            <pc:docMk/>
            <pc:sldMk cId="1369349061" sldId="270"/>
            <ac:cxnSpMk id="32" creationId="{DAF0DA5F-E649-40AF-8B99-2CEF804CE3BB}"/>
          </ac:cxnSpMkLst>
        </pc:cxnChg>
        <pc:cxnChg chg="add del mod">
          <ac:chgData name="Wei Huang" userId="87aefc9f5029743d" providerId="LiveId" clId="{5E8E7DA1-1831-4732-BF5D-173DF4DC3A8C}" dt="2020-03-10T16:16:58.444" v="5788" actId="478"/>
          <ac:cxnSpMkLst>
            <pc:docMk/>
            <pc:sldMk cId="1369349061" sldId="270"/>
            <ac:cxnSpMk id="33" creationId="{FA30D87D-19B8-432C-8A39-7C2CBE1009C5}"/>
          </ac:cxnSpMkLst>
        </pc:cxnChg>
        <pc:cxnChg chg="add mod">
          <ac:chgData name="Wei Huang" userId="87aefc9f5029743d" providerId="LiveId" clId="{5E8E7DA1-1831-4732-BF5D-173DF4DC3A8C}" dt="2020-03-10T16:19:30.274" v="5962" actId="1038"/>
          <ac:cxnSpMkLst>
            <pc:docMk/>
            <pc:sldMk cId="1369349061" sldId="270"/>
            <ac:cxnSpMk id="34" creationId="{D2117D5C-1618-425A-B555-C94E201F7011}"/>
          </ac:cxnSpMkLst>
        </pc:cxnChg>
        <pc:cxnChg chg="add mod">
          <ac:chgData name="Wei Huang" userId="87aefc9f5029743d" providerId="LiveId" clId="{5E8E7DA1-1831-4732-BF5D-173DF4DC3A8C}" dt="2020-03-10T16:19:30.274" v="5962" actId="1038"/>
          <ac:cxnSpMkLst>
            <pc:docMk/>
            <pc:sldMk cId="1369349061" sldId="270"/>
            <ac:cxnSpMk id="35" creationId="{B344848A-996D-4B2D-B451-1E9CE6B6666C}"/>
          </ac:cxnSpMkLst>
        </pc:cxnChg>
        <pc:cxnChg chg="add mod">
          <ac:chgData name="Wei Huang" userId="87aefc9f5029743d" providerId="LiveId" clId="{5E8E7DA1-1831-4732-BF5D-173DF4DC3A8C}" dt="2020-03-10T16:19:30.274" v="5962" actId="1038"/>
          <ac:cxnSpMkLst>
            <pc:docMk/>
            <pc:sldMk cId="1369349061" sldId="270"/>
            <ac:cxnSpMk id="36" creationId="{3BA6BE18-867F-4188-8D10-15DE92D839D2}"/>
          </ac:cxnSpMkLst>
        </pc:cxnChg>
        <pc:cxnChg chg="add mod">
          <ac:chgData name="Wei Huang" userId="87aefc9f5029743d" providerId="LiveId" clId="{5E8E7DA1-1831-4732-BF5D-173DF4DC3A8C}" dt="2020-03-10T16:19:37.553" v="5988" actId="1038"/>
          <ac:cxnSpMkLst>
            <pc:docMk/>
            <pc:sldMk cId="1369349061" sldId="270"/>
            <ac:cxnSpMk id="38" creationId="{F063AC1B-8ECC-4DC7-839E-7BA77CE32488}"/>
          </ac:cxnSpMkLst>
        </pc:cxnChg>
        <pc:cxnChg chg="add mod">
          <ac:chgData name="Wei Huang" userId="87aefc9f5029743d" providerId="LiveId" clId="{5E8E7DA1-1831-4732-BF5D-173DF4DC3A8C}" dt="2020-03-10T16:19:30.274" v="5962" actId="1038"/>
          <ac:cxnSpMkLst>
            <pc:docMk/>
            <pc:sldMk cId="1369349061" sldId="270"/>
            <ac:cxnSpMk id="43" creationId="{B37CD26F-EB7A-400F-A884-4D6EB7CE908E}"/>
          </ac:cxnSpMkLst>
        </pc:cxnChg>
        <pc:cxnChg chg="add mod">
          <ac:chgData name="Wei Huang" userId="87aefc9f5029743d" providerId="LiveId" clId="{5E8E7DA1-1831-4732-BF5D-173DF4DC3A8C}" dt="2020-03-10T16:19:30.274" v="5962" actId="1038"/>
          <ac:cxnSpMkLst>
            <pc:docMk/>
            <pc:sldMk cId="1369349061" sldId="270"/>
            <ac:cxnSpMk id="44" creationId="{A9B6F3DB-2271-4E1E-8902-ADBB724693A1}"/>
          </ac:cxnSpMkLst>
        </pc:cxnChg>
        <pc:cxnChg chg="add del mod">
          <ac:chgData name="Wei Huang" userId="87aefc9f5029743d" providerId="LiveId" clId="{5E8E7DA1-1831-4732-BF5D-173DF4DC3A8C}" dt="2020-03-10T16:16:58.444" v="5788" actId="478"/>
          <ac:cxnSpMkLst>
            <pc:docMk/>
            <pc:sldMk cId="1369349061" sldId="270"/>
            <ac:cxnSpMk id="45" creationId="{C554C1C2-5BCC-4843-A91D-7465176211ED}"/>
          </ac:cxnSpMkLst>
        </pc:cxnChg>
        <pc:cxnChg chg="add del mod">
          <ac:chgData name="Wei Huang" userId="87aefc9f5029743d" providerId="LiveId" clId="{5E8E7DA1-1831-4732-BF5D-173DF4DC3A8C}" dt="2020-03-10T16:16:58.444" v="5788" actId="478"/>
          <ac:cxnSpMkLst>
            <pc:docMk/>
            <pc:sldMk cId="1369349061" sldId="270"/>
            <ac:cxnSpMk id="46" creationId="{2F0F1A92-7620-43F0-A29D-A4D2D6153AB3}"/>
          </ac:cxnSpMkLst>
        </pc:cxnChg>
        <pc:cxnChg chg="add del mod">
          <ac:chgData name="Wei Huang" userId="87aefc9f5029743d" providerId="LiveId" clId="{5E8E7DA1-1831-4732-BF5D-173DF4DC3A8C}" dt="2020-03-10T17:36:29.475" v="6373" actId="478"/>
          <ac:cxnSpMkLst>
            <pc:docMk/>
            <pc:sldMk cId="1369349061" sldId="270"/>
            <ac:cxnSpMk id="48" creationId="{127A69F8-5443-40F1-A6B6-98B45CDFD95E}"/>
          </ac:cxnSpMkLst>
        </pc:cxnChg>
      </pc:sldChg>
      <pc:sldChg chg="addSp delSp modSp add">
        <pc:chgData name="Wei Huang" userId="87aefc9f5029743d" providerId="LiveId" clId="{5E8E7DA1-1831-4732-BF5D-173DF4DC3A8C}" dt="2020-03-10T01:43:49.894" v="5297" actId="164"/>
        <pc:sldMkLst>
          <pc:docMk/>
          <pc:sldMk cId="2133435910" sldId="271"/>
        </pc:sldMkLst>
        <pc:spChg chg="mod">
          <ac:chgData name="Wei Huang" userId="87aefc9f5029743d" providerId="LiveId" clId="{5E8E7DA1-1831-4732-BF5D-173DF4DC3A8C}" dt="2020-03-08T21:22:03.411" v="1208" actId="1076"/>
          <ac:spMkLst>
            <pc:docMk/>
            <pc:sldMk cId="2133435910" sldId="271"/>
            <ac:spMk id="2" creationId="{8E52CE03-B1CA-48DD-848E-92337916DFA5}"/>
          </ac:spMkLst>
        </pc:spChg>
        <pc:spChg chg="mod">
          <ac:chgData name="Wei Huang" userId="87aefc9f5029743d" providerId="LiveId" clId="{5E8E7DA1-1831-4732-BF5D-173DF4DC3A8C}" dt="2020-03-10T01:42:24.498" v="5285" actId="27636"/>
          <ac:spMkLst>
            <pc:docMk/>
            <pc:sldMk cId="2133435910" sldId="271"/>
            <ac:spMk id="3" creationId="{FBF71859-E497-4280-8439-3FA28D52C4A7}"/>
          </ac:spMkLst>
        </pc:spChg>
        <pc:spChg chg="del mod">
          <ac:chgData name="Wei Huang" userId="87aefc9f5029743d" providerId="LiveId" clId="{5E8E7DA1-1831-4732-BF5D-173DF4DC3A8C}" dt="2020-03-10T01:21:33.619" v="4899" actId="478"/>
          <ac:spMkLst>
            <pc:docMk/>
            <pc:sldMk cId="2133435910" sldId="271"/>
            <ac:spMk id="4" creationId="{E1318568-5EAF-4925-AF35-7686AF4406A4}"/>
          </ac:spMkLst>
        </pc:spChg>
        <pc:spChg chg="del">
          <ac:chgData name="Wei Huang" userId="87aefc9f5029743d" providerId="LiveId" clId="{5E8E7DA1-1831-4732-BF5D-173DF4DC3A8C}" dt="2020-03-09T15:13:20.523" v="3453" actId="478"/>
          <ac:spMkLst>
            <pc:docMk/>
            <pc:sldMk cId="2133435910" sldId="271"/>
            <ac:spMk id="7" creationId="{18008B8C-6AC4-4577-A4FE-53FFAA264402}"/>
          </ac:spMkLst>
        </pc:spChg>
        <pc:spChg chg="mod">
          <ac:chgData name="Wei Huang" userId="87aefc9f5029743d" providerId="LiveId" clId="{5E8E7DA1-1831-4732-BF5D-173DF4DC3A8C}" dt="2020-03-10T01:43:49.894" v="5297" actId="164"/>
          <ac:spMkLst>
            <pc:docMk/>
            <pc:sldMk cId="2133435910" sldId="271"/>
            <ac:spMk id="7" creationId="{1995A5D0-2A3D-4076-B85D-A13CBA761226}"/>
          </ac:spMkLst>
        </pc:spChg>
        <pc:spChg chg="add mod">
          <ac:chgData name="Wei Huang" userId="87aefc9f5029743d" providerId="LiveId" clId="{5E8E7DA1-1831-4732-BF5D-173DF4DC3A8C}" dt="2020-03-10T01:23:55.632" v="4937" actId="1076"/>
          <ac:spMkLst>
            <pc:docMk/>
            <pc:sldMk cId="2133435910" sldId="271"/>
            <ac:spMk id="16" creationId="{E8E269A0-E6B6-4864-9C9C-37EB240087AA}"/>
          </ac:spMkLst>
        </pc:spChg>
        <pc:spChg chg="add mod">
          <ac:chgData name="Wei Huang" userId="87aefc9f5029743d" providerId="LiveId" clId="{5E8E7DA1-1831-4732-BF5D-173DF4DC3A8C}" dt="2020-03-09T15:15:31.088" v="3518" actId="20577"/>
          <ac:spMkLst>
            <pc:docMk/>
            <pc:sldMk cId="2133435910" sldId="271"/>
            <ac:spMk id="17" creationId="{E7F1F0C2-458A-43A3-BAE8-3A5A22B94962}"/>
          </ac:spMkLst>
        </pc:spChg>
        <pc:grpChg chg="add mod">
          <ac:chgData name="Wei Huang" userId="87aefc9f5029743d" providerId="LiveId" clId="{5E8E7DA1-1831-4732-BF5D-173DF4DC3A8C}" dt="2020-03-10T01:43:49.894" v="5297" actId="164"/>
          <ac:grpSpMkLst>
            <pc:docMk/>
            <pc:sldMk cId="2133435910" sldId="271"/>
            <ac:grpSpMk id="11" creationId="{0F564135-DB50-4FD6-9D08-B2F785878155}"/>
          </ac:grpSpMkLst>
        </pc:grpChg>
        <pc:grpChg chg="add mod">
          <ac:chgData name="Wei Huang" userId="87aefc9f5029743d" providerId="LiveId" clId="{5E8E7DA1-1831-4732-BF5D-173DF4DC3A8C}" dt="2020-03-10T01:22:30.539" v="4912" actId="14100"/>
          <ac:grpSpMkLst>
            <pc:docMk/>
            <pc:sldMk cId="2133435910" sldId="271"/>
            <ac:grpSpMk id="18" creationId="{A4366629-58CB-4C48-8A29-0DD70FC6949D}"/>
          </ac:grpSpMkLst>
        </pc:grpChg>
        <pc:grpChg chg="add mod">
          <ac:chgData name="Wei Huang" userId="87aefc9f5029743d" providerId="LiveId" clId="{5E8E7DA1-1831-4732-BF5D-173DF4DC3A8C}" dt="2020-03-10T01:22:37.630" v="4914" actId="1076"/>
          <ac:grpSpMkLst>
            <pc:docMk/>
            <pc:sldMk cId="2133435910" sldId="271"/>
            <ac:grpSpMk id="23" creationId="{AC0722D4-9425-4907-9FAE-5D6F0392F1DC}"/>
          </ac:grpSpMkLst>
        </pc:grpChg>
        <pc:picChg chg="add del mod">
          <ac:chgData name="Wei Huang" userId="87aefc9f5029743d" providerId="LiveId" clId="{5E8E7DA1-1831-4732-BF5D-173DF4DC3A8C}" dt="2020-03-09T15:13:11.471" v="3449" actId="478"/>
          <ac:picMkLst>
            <pc:docMk/>
            <pc:sldMk cId="2133435910" sldId="271"/>
            <ac:picMk id="4" creationId="{03B59943-FF55-4D82-83A4-47D85ECAE930}"/>
          </ac:picMkLst>
        </pc:picChg>
        <pc:picChg chg="add del mod">
          <ac:chgData name="Wei Huang" userId="87aefc9f5029743d" providerId="LiveId" clId="{5E8E7DA1-1831-4732-BF5D-173DF4DC3A8C}" dt="2020-03-10T01:21:49.899" v="4904" actId="478"/>
          <ac:picMkLst>
            <pc:docMk/>
            <pc:sldMk cId="2133435910" sldId="271"/>
            <ac:picMk id="5" creationId="{2E077895-5BD2-4242-B0E1-3C566812A765}"/>
          </ac:picMkLst>
        </pc:picChg>
        <pc:picChg chg="add mod">
          <ac:chgData name="Wei Huang" userId="87aefc9f5029743d" providerId="LiveId" clId="{5E8E7DA1-1831-4732-BF5D-173DF4DC3A8C}" dt="2020-03-10T01:23:02.621" v="4920" actId="1076"/>
          <ac:picMkLst>
            <pc:docMk/>
            <pc:sldMk cId="2133435910" sldId="271"/>
            <ac:picMk id="8" creationId="{B5440AE1-B37A-4FBB-859F-6F2AAE4B16CE}"/>
          </ac:picMkLst>
        </pc:picChg>
        <pc:picChg chg="add mod modCrop">
          <ac:chgData name="Wei Huang" userId="87aefc9f5029743d" providerId="LiveId" clId="{5E8E7DA1-1831-4732-BF5D-173DF4DC3A8C}" dt="2020-03-10T01:21:03.386" v="4892" actId="14100"/>
          <ac:picMkLst>
            <pc:docMk/>
            <pc:sldMk cId="2133435910" sldId="271"/>
            <ac:picMk id="12" creationId="{F2ACA198-7ECA-43BA-AD7C-7DA9ECFD635A}"/>
          </ac:picMkLst>
        </pc:picChg>
        <pc:picChg chg="add mod">
          <ac:chgData name="Wei Huang" userId="87aefc9f5029743d" providerId="LiveId" clId="{5E8E7DA1-1831-4732-BF5D-173DF4DC3A8C}" dt="2020-03-10T01:21:07.870" v="4893" actId="14100"/>
          <ac:picMkLst>
            <pc:docMk/>
            <pc:sldMk cId="2133435910" sldId="271"/>
            <ac:picMk id="13" creationId="{112901E1-0AB7-4CD5-9DA6-98B823AB124D}"/>
          </ac:picMkLst>
        </pc:picChg>
        <pc:picChg chg="add mod modCrop">
          <ac:chgData name="Wei Huang" userId="87aefc9f5029743d" providerId="LiveId" clId="{5E8E7DA1-1831-4732-BF5D-173DF4DC3A8C}" dt="2020-03-10T01:43:49.894" v="5297" actId="164"/>
          <ac:picMkLst>
            <pc:docMk/>
            <pc:sldMk cId="2133435910" sldId="271"/>
            <ac:picMk id="15" creationId="{A565DAE9-03C5-439E-BDC8-E11347409F77}"/>
          </ac:picMkLst>
        </pc:picChg>
        <pc:cxnChg chg="del">
          <ac:chgData name="Wei Huang" userId="87aefc9f5029743d" providerId="LiveId" clId="{5E8E7DA1-1831-4732-BF5D-173DF4DC3A8C}" dt="2020-03-10T01:21:30.446" v="4898" actId="478"/>
          <ac:cxnSpMkLst>
            <pc:docMk/>
            <pc:sldMk cId="2133435910" sldId="271"/>
            <ac:cxnSpMk id="6" creationId="{2DCFED39-E9ED-4D87-B98B-F80B24BA5DE0}"/>
          </ac:cxnSpMkLst>
        </pc:cxnChg>
        <pc:cxnChg chg="add mod ord">
          <ac:chgData name="Wei Huang" userId="87aefc9f5029743d" providerId="LiveId" clId="{5E8E7DA1-1831-4732-BF5D-173DF4DC3A8C}" dt="2020-03-10T01:23:58.413" v="4938" actId="14100"/>
          <ac:cxnSpMkLst>
            <pc:docMk/>
            <pc:sldMk cId="2133435910" sldId="271"/>
            <ac:cxnSpMk id="10" creationId="{3769B297-AFFC-4A12-AECA-F8463B5D12C4}"/>
          </ac:cxnSpMkLst>
        </pc:cxnChg>
        <pc:cxnChg chg="add mod ord">
          <ac:chgData name="Wei Huang" userId="87aefc9f5029743d" providerId="LiveId" clId="{5E8E7DA1-1831-4732-BF5D-173DF4DC3A8C}" dt="2020-03-10T01:22:44.865" v="4916" actId="166"/>
          <ac:cxnSpMkLst>
            <pc:docMk/>
            <pc:sldMk cId="2133435910" sldId="271"/>
            <ac:cxnSpMk id="14" creationId="{952535FC-6D60-4EBA-893A-8C3A803C72EF}"/>
          </ac:cxnSpMkLst>
        </pc:cxnChg>
      </pc:sldChg>
      <pc:sldChg chg="modSp">
        <pc:chgData name="Wei Huang" userId="87aefc9f5029743d" providerId="LiveId" clId="{5E8E7DA1-1831-4732-BF5D-173DF4DC3A8C}" dt="2020-03-10T17:32:44.596" v="6195" actId="20577"/>
        <pc:sldMkLst>
          <pc:docMk/>
          <pc:sldMk cId="4156587540" sldId="272"/>
        </pc:sldMkLst>
        <pc:spChg chg="mod">
          <ac:chgData name="Wei Huang" userId="87aefc9f5029743d" providerId="LiveId" clId="{5E8E7DA1-1831-4732-BF5D-173DF4DC3A8C}" dt="2020-03-10T17:32:44.596" v="6195" actId="20577"/>
          <ac:spMkLst>
            <pc:docMk/>
            <pc:sldMk cId="4156587540" sldId="272"/>
            <ac:spMk id="4" creationId="{C7973939-1950-436A-B38B-748F7C60C0A4}"/>
          </ac:spMkLst>
        </pc:spChg>
      </pc:sldChg>
      <pc:sldChg chg="addSp delSp modSp add">
        <pc:chgData name="Wei Huang" userId="87aefc9f5029743d" providerId="LiveId" clId="{5E8E7DA1-1831-4732-BF5D-173DF4DC3A8C}" dt="2020-03-10T01:44:54.688" v="5299" actId="20577"/>
        <pc:sldMkLst>
          <pc:docMk/>
          <pc:sldMk cId="3378770948" sldId="273"/>
        </pc:sldMkLst>
        <pc:spChg chg="mod">
          <ac:chgData name="Wei Huang" userId="87aefc9f5029743d" providerId="LiveId" clId="{5E8E7DA1-1831-4732-BF5D-173DF4DC3A8C}" dt="2020-03-09T20:35:14.077" v="4356" actId="1076"/>
          <ac:spMkLst>
            <pc:docMk/>
            <pc:sldMk cId="3378770948" sldId="273"/>
            <ac:spMk id="2" creationId="{D72EB155-5747-4C34-9912-01C7EAA9CAF0}"/>
          </ac:spMkLst>
        </pc:spChg>
        <pc:spChg chg="mod">
          <ac:chgData name="Wei Huang" userId="87aefc9f5029743d" providerId="LiveId" clId="{5E8E7DA1-1831-4732-BF5D-173DF4DC3A8C}" dt="2020-03-10T01:44:54.688" v="5299" actId="20577"/>
          <ac:spMkLst>
            <pc:docMk/>
            <pc:sldMk cId="3378770948" sldId="273"/>
            <ac:spMk id="3" creationId="{AA477D93-DAE0-4979-B58A-F7AB4874569C}"/>
          </ac:spMkLst>
        </pc:spChg>
        <pc:picChg chg="add mod">
          <ac:chgData name="Wei Huang" userId="87aefc9f5029743d" providerId="LiveId" clId="{5E8E7DA1-1831-4732-BF5D-173DF4DC3A8C}" dt="2020-03-09T14:51:12.243" v="3149" actId="1076"/>
          <ac:picMkLst>
            <pc:docMk/>
            <pc:sldMk cId="3378770948" sldId="273"/>
            <ac:picMk id="4" creationId="{07E126E3-B861-44B7-BFBC-D9F522E2C2F8}"/>
          </ac:picMkLst>
        </pc:picChg>
        <pc:picChg chg="add mod">
          <ac:chgData name="Wei Huang" userId="87aefc9f5029743d" providerId="LiveId" clId="{5E8E7DA1-1831-4732-BF5D-173DF4DC3A8C}" dt="2020-03-09T20:34:52.050" v="4344" actId="1036"/>
          <ac:picMkLst>
            <pc:docMk/>
            <pc:sldMk cId="3378770948" sldId="273"/>
            <ac:picMk id="5" creationId="{21A55912-AFC3-4D6B-81CF-AA67AEB4ECF9}"/>
          </ac:picMkLst>
        </pc:picChg>
        <pc:picChg chg="add del mod">
          <ac:chgData name="Wei Huang" userId="87aefc9f5029743d" providerId="LiveId" clId="{5E8E7DA1-1831-4732-BF5D-173DF4DC3A8C}" dt="2020-03-09T14:33:52.310" v="3085" actId="478"/>
          <ac:picMkLst>
            <pc:docMk/>
            <pc:sldMk cId="3378770948" sldId="273"/>
            <ac:picMk id="1026" creationId="{0F55E46D-5A9A-482B-A9DC-2C6B6642E4F7}"/>
          </ac:picMkLst>
        </pc:picChg>
        <pc:picChg chg="add mod">
          <ac:chgData name="Wei Huang" userId="87aefc9f5029743d" providerId="LiveId" clId="{5E8E7DA1-1831-4732-BF5D-173DF4DC3A8C}" dt="2020-03-09T20:34:45.613" v="4319" actId="1036"/>
          <ac:picMkLst>
            <pc:docMk/>
            <pc:sldMk cId="3378770948" sldId="273"/>
            <ac:picMk id="1026" creationId="{3A71E94F-43F6-40FD-B0AC-6D74CE3F8CEB}"/>
          </ac:picMkLst>
        </pc:picChg>
        <pc:picChg chg="add mod">
          <ac:chgData name="Wei Huang" userId="87aefc9f5029743d" providerId="LiveId" clId="{5E8E7DA1-1831-4732-BF5D-173DF4DC3A8C}" dt="2020-03-09T14:51:35.353" v="3192" actId="1038"/>
          <ac:picMkLst>
            <pc:docMk/>
            <pc:sldMk cId="3378770948" sldId="273"/>
            <ac:picMk id="1028" creationId="{BA35619A-5CD5-44CA-BEB5-D39C2CBC10C0}"/>
          </ac:picMkLst>
        </pc:picChg>
        <pc:picChg chg="add mod">
          <ac:chgData name="Wei Huang" userId="87aefc9f5029743d" providerId="LiveId" clId="{5E8E7DA1-1831-4732-BF5D-173DF4DC3A8C}" dt="2020-03-09T14:51:35.353" v="3192" actId="1038"/>
          <ac:picMkLst>
            <pc:docMk/>
            <pc:sldMk cId="3378770948" sldId="273"/>
            <ac:picMk id="1030" creationId="{747701E6-521B-4120-9D39-71BD66937004}"/>
          </ac:picMkLst>
        </pc:picChg>
      </pc:sldChg>
      <pc:sldChg chg="addSp delSp modSp add ord">
        <pc:chgData name="Wei Huang" userId="87aefc9f5029743d" providerId="LiveId" clId="{5E8E7DA1-1831-4732-BF5D-173DF4DC3A8C}" dt="2020-03-10T17:13:30.168" v="6143" actId="1076"/>
        <pc:sldMkLst>
          <pc:docMk/>
          <pc:sldMk cId="3252145373" sldId="274"/>
        </pc:sldMkLst>
        <pc:spChg chg="mod">
          <ac:chgData name="Wei Huang" userId="87aefc9f5029743d" providerId="LiveId" clId="{5E8E7DA1-1831-4732-BF5D-173DF4DC3A8C}" dt="2020-03-10T01:37:08.541" v="5279" actId="20577"/>
          <ac:spMkLst>
            <pc:docMk/>
            <pc:sldMk cId="3252145373" sldId="274"/>
            <ac:spMk id="2" creationId="{A52A1F8E-468A-4099-96C7-4673F8A096DB}"/>
          </ac:spMkLst>
        </pc:spChg>
        <pc:spChg chg="mod">
          <ac:chgData name="Wei Huang" userId="87aefc9f5029743d" providerId="LiveId" clId="{5E8E7DA1-1831-4732-BF5D-173DF4DC3A8C}" dt="2020-03-10T17:12:09.997" v="6138" actId="20577"/>
          <ac:spMkLst>
            <pc:docMk/>
            <pc:sldMk cId="3252145373" sldId="274"/>
            <ac:spMk id="3" creationId="{65E4DA8E-EA35-44E2-8DB3-6BDA18EC7F6E}"/>
          </ac:spMkLst>
        </pc:spChg>
        <pc:picChg chg="add mod">
          <ac:chgData name="Wei Huang" userId="87aefc9f5029743d" providerId="LiveId" clId="{5E8E7DA1-1831-4732-BF5D-173DF4DC3A8C}" dt="2020-03-09T14:24:09.257" v="2665" actId="14100"/>
          <ac:picMkLst>
            <pc:docMk/>
            <pc:sldMk cId="3252145373" sldId="274"/>
            <ac:picMk id="2050" creationId="{50E6E435-D4A5-4522-A78C-0650564D625F}"/>
          </ac:picMkLst>
        </pc:picChg>
        <pc:picChg chg="add mod">
          <ac:chgData name="Wei Huang" userId="87aefc9f5029743d" providerId="LiveId" clId="{5E8E7DA1-1831-4732-BF5D-173DF4DC3A8C}" dt="2020-03-10T17:13:30.168" v="6143" actId="1076"/>
          <ac:picMkLst>
            <pc:docMk/>
            <pc:sldMk cId="3252145373" sldId="274"/>
            <ac:picMk id="2052" creationId="{79770001-2C9F-49CA-B66C-77F1DA72A717}"/>
          </ac:picMkLst>
        </pc:picChg>
        <pc:cxnChg chg="add del mod">
          <ac:chgData name="Wei Huang" userId="87aefc9f5029743d" providerId="LiveId" clId="{5E8E7DA1-1831-4732-BF5D-173DF4DC3A8C}" dt="2020-03-10T17:12:41.533" v="6140" actId="478"/>
          <ac:cxnSpMkLst>
            <pc:docMk/>
            <pc:sldMk cId="3252145373" sldId="274"/>
            <ac:cxnSpMk id="5" creationId="{1D8F1AC0-38AD-42A1-A1FA-A915480A47ED}"/>
          </ac:cxnSpMkLst>
        </pc:cxnChg>
      </pc:sldChg>
      <pc:sldChg chg="addSp delSp modSp add">
        <pc:chgData name="Wei Huang" userId="87aefc9f5029743d" providerId="LiveId" clId="{5E8E7DA1-1831-4732-BF5D-173DF4DC3A8C}" dt="2020-03-10T00:24:29.307" v="4480" actId="1076"/>
        <pc:sldMkLst>
          <pc:docMk/>
          <pc:sldMk cId="2793319503" sldId="275"/>
        </pc:sldMkLst>
        <pc:spChg chg="mod">
          <ac:chgData name="Wei Huang" userId="87aefc9f5029743d" providerId="LiveId" clId="{5E8E7DA1-1831-4732-BF5D-173DF4DC3A8C}" dt="2020-03-10T00:19:04.584" v="4419" actId="20577"/>
          <ac:spMkLst>
            <pc:docMk/>
            <pc:sldMk cId="2793319503" sldId="275"/>
            <ac:spMk id="2" creationId="{D7717CD2-3651-47EC-B61B-6A2B43281E0B}"/>
          </ac:spMkLst>
        </pc:spChg>
        <pc:spChg chg="mod">
          <ac:chgData name="Wei Huang" userId="87aefc9f5029743d" providerId="LiveId" clId="{5E8E7DA1-1831-4732-BF5D-173DF4DC3A8C}" dt="2020-03-10T00:24:25.302" v="4478" actId="1076"/>
          <ac:spMkLst>
            <pc:docMk/>
            <pc:sldMk cId="2793319503" sldId="275"/>
            <ac:spMk id="3" creationId="{DF8FCCCF-3E5B-4716-BE30-734E9F2CD107}"/>
          </ac:spMkLst>
        </pc:spChg>
        <pc:spChg chg="add mod">
          <ac:chgData name="Wei Huang" userId="87aefc9f5029743d" providerId="LiveId" clId="{5E8E7DA1-1831-4732-BF5D-173DF4DC3A8C}" dt="2020-03-10T00:24:10.950" v="4475" actId="1076"/>
          <ac:spMkLst>
            <pc:docMk/>
            <pc:sldMk cId="2793319503" sldId="275"/>
            <ac:spMk id="4" creationId="{261AB8AA-A51E-4775-96DF-8E4E01199471}"/>
          </ac:spMkLst>
        </pc:spChg>
        <pc:spChg chg="del mod">
          <ac:chgData name="Wei Huang" userId="87aefc9f5029743d" providerId="LiveId" clId="{5E8E7DA1-1831-4732-BF5D-173DF4DC3A8C}" dt="2020-03-09T15:32:58.179" v="3770" actId="478"/>
          <ac:spMkLst>
            <pc:docMk/>
            <pc:sldMk cId="2793319503" sldId="275"/>
            <ac:spMk id="5" creationId="{32D6A2F8-7303-40E2-93FB-2A89023B5687}"/>
          </ac:spMkLst>
        </pc:spChg>
        <pc:spChg chg="add mod">
          <ac:chgData name="Wei Huang" userId="87aefc9f5029743d" providerId="LiveId" clId="{5E8E7DA1-1831-4732-BF5D-173DF4DC3A8C}" dt="2020-03-10T00:23:57.658" v="4472" actId="1076"/>
          <ac:spMkLst>
            <pc:docMk/>
            <pc:sldMk cId="2793319503" sldId="275"/>
            <ac:spMk id="9" creationId="{F7693FD1-081D-44E8-84D5-1CB753327CCA}"/>
          </ac:spMkLst>
        </pc:spChg>
        <pc:picChg chg="add mod">
          <ac:chgData name="Wei Huang" userId="87aefc9f5029743d" providerId="LiveId" clId="{5E8E7DA1-1831-4732-BF5D-173DF4DC3A8C}" dt="2020-03-10T00:23:57.658" v="4472" actId="1076"/>
          <ac:picMkLst>
            <pc:docMk/>
            <pc:sldMk cId="2793319503" sldId="275"/>
            <ac:picMk id="5" creationId="{C8B458E3-D219-4495-861B-F6DE5CAF6F3F}"/>
          </ac:picMkLst>
        </pc:picChg>
        <pc:picChg chg="add mod modCrop">
          <ac:chgData name="Wei Huang" userId="87aefc9f5029743d" providerId="LiveId" clId="{5E8E7DA1-1831-4732-BF5D-173DF4DC3A8C}" dt="2020-03-10T00:24:29.307" v="4480" actId="1076"/>
          <ac:picMkLst>
            <pc:docMk/>
            <pc:sldMk cId="2793319503" sldId="275"/>
            <ac:picMk id="1026" creationId="{6BCF0A01-C3C1-4A68-BEAC-A57757CF61C4}"/>
          </ac:picMkLst>
        </pc:picChg>
        <pc:picChg chg="add del mod">
          <ac:chgData name="Wei Huang" userId="87aefc9f5029743d" providerId="LiveId" clId="{5E8E7DA1-1831-4732-BF5D-173DF4DC3A8C}" dt="2020-03-09T15:32:16.985" v="3750" actId="478"/>
          <ac:picMkLst>
            <pc:docMk/>
            <pc:sldMk cId="2793319503" sldId="275"/>
            <ac:picMk id="3074" creationId="{393D39B8-B408-4915-922B-57972D75EA8F}"/>
          </ac:picMkLst>
        </pc:picChg>
        <pc:picChg chg="add mod">
          <ac:chgData name="Wei Huang" userId="87aefc9f5029743d" providerId="LiveId" clId="{5E8E7DA1-1831-4732-BF5D-173DF4DC3A8C}" dt="2020-03-10T00:24:03.463" v="4474" actId="1076"/>
          <ac:picMkLst>
            <pc:docMk/>
            <pc:sldMk cId="2793319503" sldId="275"/>
            <ac:picMk id="3076" creationId="{B0EF9FC8-229C-4803-BE96-1A1CED64B75E}"/>
          </ac:picMkLst>
        </pc:picChg>
        <pc:picChg chg="add mod">
          <ac:chgData name="Wei Huang" userId="87aefc9f5029743d" providerId="LiveId" clId="{5E8E7DA1-1831-4732-BF5D-173DF4DC3A8C}" dt="2020-03-10T00:24:16.652" v="4477" actId="14100"/>
          <ac:picMkLst>
            <pc:docMk/>
            <pc:sldMk cId="2793319503" sldId="275"/>
            <ac:picMk id="3078" creationId="{553CD9C3-1AF9-41EC-A6F0-0ED45A55FB8F}"/>
          </ac:picMkLst>
        </pc:picChg>
      </pc:sldChg>
      <pc:sldChg chg="addSp delSp modSp add modCm">
        <pc:chgData name="Wei Huang" userId="87aefc9f5029743d" providerId="LiveId" clId="{5E8E7DA1-1831-4732-BF5D-173DF4DC3A8C}" dt="2020-03-10T17:28:15.693" v="6159" actId="1036"/>
        <pc:sldMkLst>
          <pc:docMk/>
          <pc:sldMk cId="588774221" sldId="276"/>
        </pc:sldMkLst>
        <pc:spChg chg="mod">
          <ac:chgData name="Wei Huang" userId="87aefc9f5029743d" providerId="LiveId" clId="{5E8E7DA1-1831-4732-BF5D-173DF4DC3A8C}" dt="2020-03-09T15:29:28.762" v="3732" actId="27636"/>
          <ac:spMkLst>
            <pc:docMk/>
            <pc:sldMk cId="588774221" sldId="276"/>
            <ac:spMk id="2" creationId="{EC78FFFB-7016-400C-8952-87D0379ED8D2}"/>
          </ac:spMkLst>
        </pc:spChg>
        <pc:spChg chg="mod">
          <ac:chgData name="Wei Huang" userId="87aefc9f5029743d" providerId="LiveId" clId="{5E8E7DA1-1831-4732-BF5D-173DF4DC3A8C}" dt="2020-03-10T01:48:02.505" v="5440" actId="20577"/>
          <ac:spMkLst>
            <pc:docMk/>
            <pc:sldMk cId="588774221" sldId="276"/>
            <ac:spMk id="3" creationId="{8FDA4AD0-E735-4751-A91E-2BD59529B435}"/>
          </ac:spMkLst>
        </pc:spChg>
        <pc:spChg chg="add mod">
          <ac:chgData name="Wei Huang" userId="87aefc9f5029743d" providerId="LiveId" clId="{5E8E7DA1-1831-4732-BF5D-173DF4DC3A8C}" dt="2020-03-10T17:28:06.152" v="6157" actId="1076"/>
          <ac:spMkLst>
            <pc:docMk/>
            <pc:sldMk cId="588774221" sldId="276"/>
            <ac:spMk id="6" creationId="{33DD4FA1-28E9-4039-8E03-87688712BFAB}"/>
          </ac:spMkLst>
        </pc:spChg>
        <pc:spChg chg="add mod">
          <ac:chgData name="Wei Huang" userId="87aefc9f5029743d" providerId="LiveId" clId="{5E8E7DA1-1831-4732-BF5D-173DF4DC3A8C}" dt="2020-03-10T01:15:19.696" v="4824" actId="1076"/>
          <ac:spMkLst>
            <pc:docMk/>
            <pc:sldMk cId="588774221" sldId="276"/>
            <ac:spMk id="7" creationId="{B376CE43-7C85-43A0-948D-B82D84C30BA3}"/>
          </ac:spMkLst>
        </pc:spChg>
        <pc:spChg chg="mod">
          <ac:chgData name="Wei Huang" userId="87aefc9f5029743d" providerId="LiveId" clId="{5E8E7DA1-1831-4732-BF5D-173DF4DC3A8C}" dt="2020-03-09T15:35:38.120" v="3848" actId="14100"/>
          <ac:spMkLst>
            <pc:docMk/>
            <pc:sldMk cId="588774221" sldId="276"/>
            <ac:spMk id="8" creationId="{875379E8-07B6-46FA-91CD-BF63A28ECB38}"/>
          </ac:spMkLst>
        </pc:spChg>
        <pc:picChg chg="add mod">
          <ac:chgData name="Wei Huang" userId="87aefc9f5029743d" providerId="LiveId" clId="{5E8E7DA1-1831-4732-BF5D-173DF4DC3A8C}" dt="2020-03-10T17:28:15.693" v="6159" actId="1036"/>
          <ac:picMkLst>
            <pc:docMk/>
            <pc:sldMk cId="588774221" sldId="276"/>
            <ac:picMk id="4" creationId="{C52E8DA7-B3F0-4EFD-942B-6B65E562CCDA}"/>
          </ac:picMkLst>
        </pc:picChg>
        <pc:picChg chg="add mod">
          <ac:chgData name="Wei Huang" userId="87aefc9f5029743d" providerId="LiveId" clId="{5E8E7DA1-1831-4732-BF5D-173DF4DC3A8C}" dt="2020-03-10T01:15:37.490" v="4827" actId="14100"/>
          <ac:picMkLst>
            <pc:docMk/>
            <pc:sldMk cId="588774221" sldId="276"/>
            <ac:picMk id="5" creationId="{12F70083-3E74-438A-BA09-164F534E8134}"/>
          </ac:picMkLst>
        </pc:picChg>
        <pc:picChg chg="add del mod">
          <ac:chgData name="Wei Huang" userId="87aefc9f5029743d" providerId="LiveId" clId="{5E8E7DA1-1831-4732-BF5D-173DF4DC3A8C}" dt="2020-03-09T15:34:26.126" v="3773" actId="478"/>
          <ac:picMkLst>
            <pc:docMk/>
            <pc:sldMk cId="588774221" sldId="276"/>
            <ac:picMk id="5" creationId="{784B3969-3ACB-4BBE-9404-A033F123BF03}"/>
          </ac:picMkLst>
        </pc:picChg>
        <pc:picChg chg="add mod ord">
          <ac:chgData name="Wei Huang" userId="87aefc9f5029743d" providerId="LiveId" clId="{5E8E7DA1-1831-4732-BF5D-173DF4DC3A8C}" dt="2020-03-09T15:35:59.458" v="3857" actId="166"/>
          <ac:picMkLst>
            <pc:docMk/>
            <pc:sldMk cId="588774221" sldId="276"/>
            <ac:picMk id="9" creationId="{86AA1E45-2C59-42CC-AD7A-4240B09A481E}"/>
          </ac:picMkLst>
        </pc:picChg>
        <pc:picChg chg="add mod">
          <ac:chgData name="Wei Huang" userId="87aefc9f5029743d" providerId="LiveId" clId="{5E8E7DA1-1831-4732-BF5D-173DF4DC3A8C}" dt="2020-03-09T15:35:51.398" v="3854" actId="1076"/>
          <ac:picMkLst>
            <pc:docMk/>
            <pc:sldMk cId="588774221" sldId="276"/>
            <ac:picMk id="10" creationId="{B2C5F065-25EE-49EC-8511-96ADE3DAA3FF}"/>
          </ac:picMkLst>
        </pc:picChg>
        <pc:cxnChg chg="del mod">
          <ac:chgData name="Wei Huang" userId="87aefc9f5029743d" providerId="LiveId" clId="{5E8E7DA1-1831-4732-BF5D-173DF4DC3A8C}" dt="2020-03-09T15:34:28.617" v="3775" actId="478"/>
          <ac:cxnSpMkLst>
            <pc:docMk/>
            <pc:sldMk cId="588774221" sldId="276"/>
            <ac:cxnSpMk id="7" creationId="{075B6F9D-0294-4D50-BF6A-73417E8E78B2}"/>
          </ac:cxnSpMkLst>
        </pc:cxnChg>
        <pc:cxnChg chg="add mod">
          <ac:chgData name="Wei Huang" userId="87aefc9f5029743d" providerId="LiveId" clId="{5E8E7DA1-1831-4732-BF5D-173DF4DC3A8C}" dt="2020-03-09T15:36:19.278" v="3858" actId="11529"/>
          <ac:cxnSpMkLst>
            <pc:docMk/>
            <pc:sldMk cId="588774221" sldId="276"/>
            <ac:cxnSpMk id="12" creationId="{BC091BD2-D647-426F-8558-DF00BDE2C49E}"/>
          </ac:cxnSpMkLst>
        </pc:cxnChg>
        <pc:cxnChg chg="add mod">
          <ac:chgData name="Wei Huang" userId="87aefc9f5029743d" providerId="LiveId" clId="{5E8E7DA1-1831-4732-BF5D-173DF4DC3A8C}" dt="2020-03-09T15:36:26.196" v="3861" actId="14100"/>
          <ac:cxnSpMkLst>
            <pc:docMk/>
            <pc:sldMk cId="588774221" sldId="276"/>
            <ac:cxnSpMk id="13" creationId="{4A37A22D-1837-4C82-9ED6-FAEC80BF0298}"/>
          </ac:cxnSpMkLst>
        </pc:cxnChg>
      </pc:sldChg>
      <pc:sldChg chg="addSp modSp add del">
        <pc:chgData name="Wei Huang" userId="87aefc9f5029743d" providerId="LiveId" clId="{5E8E7DA1-1831-4732-BF5D-173DF4DC3A8C}" dt="2020-03-09T15:28:11.931" v="3722" actId="2696"/>
        <pc:sldMkLst>
          <pc:docMk/>
          <pc:sldMk cId="1541274719" sldId="277"/>
        </pc:sldMkLst>
        <pc:spChg chg="mod">
          <ac:chgData name="Wei Huang" userId="87aefc9f5029743d" providerId="LiveId" clId="{5E8E7DA1-1831-4732-BF5D-173DF4DC3A8C}" dt="2020-03-09T14:55:46.531" v="3447" actId="14100"/>
          <ac:spMkLst>
            <pc:docMk/>
            <pc:sldMk cId="1541274719" sldId="277"/>
            <ac:spMk id="2" creationId="{B9BD32AD-0DD0-4AED-AACC-A4252E9C6AB7}"/>
          </ac:spMkLst>
        </pc:spChg>
        <pc:spChg chg="mod">
          <ac:chgData name="Wei Huang" userId="87aefc9f5029743d" providerId="LiveId" clId="{5E8E7DA1-1831-4732-BF5D-173DF4DC3A8C}" dt="2020-03-09T14:55:42.329" v="3446" actId="14100"/>
          <ac:spMkLst>
            <pc:docMk/>
            <pc:sldMk cId="1541274719" sldId="277"/>
            <ac:spMk id="3" creationId="{3402BEBE-B781-498D-9BF3-93559E8963A9}"/>
          </ac:spMkLst>
        </pc:spChg>
        <pc:picChg chg="add mod">
          <ac:chgData name="Wei Huang" userId="87aefc9f5029743d" providerId="LiveId" clId="{5E8E7DA1-1831-4732-BF5D-173DF4DC3A8C}" dt="2020-03-09T14:55:37.883" v="3445" actId="14100"/>
          <ac:picMkLst>
            <pc:docMk/>
            <pc:sldMk cId="1541274719" sldId="277"/>
            <ac:picMk id="4098" creationId="{33294A88-1D2D-4DED-ABAE-2975CC427B0B}"/>
          </ac:picMkLst>
        </pc:picChg>
      </pc:sldChg>
      <pc:sldChg chg="add">
        <pc:chgData name="Wei Huang" userId="87aefc9f5029743d" providerId="LiveId" clId="{5E8E7DA1-1831-4732-BF5D-173DF4DC3A8C}" dt="2020-03-09T19:42:09.039" v="3967"/>
        <pc:sldMkLst>
          <pc:docMk/>
          <pc:sldMk cId="1671060908" sldId="278"/>
        </pc:sldMkLst>
      </pc:sldChg>
      <pc:sldChg chg="modSp">
        <pc:chgData name="Wei Huang" userId="87aefc9f5029743d" providerId="LiveId" clId="{5E8E7DA1-1831-4732-BF5D-173DF4DC3A8C}" dt="2020-03-10T17:41:21.165" v="6411" actId="20577"/>
        <pc:sldMkLst>
          <pc:docMk/>
          <pc:sldMk cId="720539236" sldId="282"/>
        </pc:sldMkLst>
        <pc:spChg chg="mod">
          <ac:chgData name="Wei Huang" userId="87aefc9f5029743d" providerId="LiveId" clId="{5E8E7DA1-1831-4732-BF5D-173DF4DC3A8C}" dt="2020-03-10T17:41:21.165" v="6411" actId="20577"/>
          <ac:spMkLst>
            <pc:docMk/>
            <pc:sldMk cId="720539236" sldId="282"/>
            <ac:spMk id="5" creationId="{65B75BE0-224D-4A4F-B45D-EF957DA452C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761B2F-72BF-45C6-8C2E-9A1EEC0169B2}"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95095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61B2F-72BF-45C6-8C2E-9A1EEC0169B2}"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3723814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61B2F-72BF-45C6-8C2E-9A1EEC0169B2}"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368882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761B2F-72BF-45C6-8C2E-9A1EEC0169B2}"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36813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761B2F-72BF-45C6-8C2E-9A1EEC0169B2}"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154746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761B2F-72BF-45C6-8C2E-9A1EEC0169B2}"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215932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761B2F-72BF-45C6-8C2E-9A1EEC0169B2}"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2712954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761B2F-72BF-45C6-8C2E-9A1EEC0169B2}"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403487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61B2F-72BF-45C6-8C2E-9A1EEC0169B2}"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114082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761B2F-72BF-45C6-8C2E-9A1EEC0169B2}"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8168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761B2F-72BF-45C6-8C2E-9A1EEC0169B2}"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2B95D8-4728-4B9F-803F-E409732778B1}" type="slidenum">
              <a:rPr lang="en-US" smtClean="0"/>
              <a:t>‹#›</a:t>
            </a:fld>
            <a:endParaRPr lang="en-US"/>
          </a:p>
        </p:txBody>
      </p:sp>
    </p:spTree>
    <p:extLst>
      <p:ext uri="{BB962C8B-B14F-4D97-AF65-F5344CB8AC3E}">
        <p14:creationId xmlns:p14="http://schemas.microsoft.com/office/powerpoint/2010/main" val="342659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761B2F-72BF-45C6-8C2E-9A1EEC0169B2}" type="datetimeFigureOut">
              <a:rPr lang="en-US" smtClean="0"/>
              <a:t>3/9/2020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95D8-4728-4B9F-803F-E409732778B1}" type="slidenum">
              <a:rPr lang="en-US" smtClean="0"/>
              <a:t>‹#›</a:t>
            </a:fld>
            <a:endParaRPr lang="en-US"/>
          </a:p>
        </p:txBody>
      </p:sp>
    </p:spTree>
    <p:extLst>
      <p:ext uri="{BB962C8B-B14F-4D97-AF65-F5344CB8AC3E}">
        <p14:creationId xmlns:p14="http://schemas.microsoft.com/office/powerpoint/2010/main" val="1858263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2186" y="1047207"/>
            <a:ext cx="10087627" cy="2387600"/>
          </a:xfrm>
        </p:spPr>
        <p:txBody>
          <a:bodyPr>
            <a:normAutofit/>
          </a:bodyPr>
          <a:lstStyle/>
          <a:p>
            <a:r>
              <a:rPr lang="en-US" b="1"/>
              <a:t>Progress on 3D project</a:t>
            </a:r>
          </a:p>
        </p:txBody>
      </p:sp>
      <p:sp>
        <p:nvSpPr>
          <p:cNvPr id="3" name="Subtitle 2"/>
          <p:cNvSpPr>
            <a:spLocks noGrp="1"/>
          </p:cNvSpPr>
          <p:nvPr>
            <p:ph type="subTitle" idx="1"/>
          </p:nvPr>
        </p:nvSpPr>
        <p:spPr/>
        <p:txBody>
          <a:bodyPr vert="horz" lIns="91440" tIns="45720" rIns="91440" bIns="45720" rtlCol="0" anchor="t">
            <a:normAutofit/>
          </a:bodyPr>
          <a:lstStyle/>
          <a:p>
            <a:r>
              <a:rPr lang="en-US"/>
              <a:t>Wei Huang, Fei Ye, Joseph Zhang , Dan Yu and </a:t>
            </a:r>
            <a:r>
              <a:rPr lang="en-US" err="1"/>
              <a:t>Karinna</a:t>
            </a:r>
            <a:r>
              <a:rPr lang="en-US"/>
              <a:t> Nunez</a:t>
            </a:r>
          </a:p>
          <a:p>
            <a:r>
              <a:rPr lang="en-US">
                <a:cs typeface="Calibri"/>
              </a:rPr>
              <a:t>Virginia Institute of Marine Science</a:t>
            </a:r>
            <a:endParaRPr lang="en-US"/>
          </a:p>
          <a:p>
            <a:r>
              <a:rPr lang="en-US"/>
              <a:t>03/10/2020</a:t>
            </a:r>
          </a:p>
        </p:txBody>
      </p:sp>
    </p:spTree>
    <p:extLst>
      <p:ext uri="{BB962C8B-B14F-4D97-AF65-F5344CB8AC3E}">
        <p14:creationId xmlns:p14="http://schemas.microsoft.com/office/powerpoint/2010/main" val="323464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3F9FF3-E651-4E80-90C1-6E41C420AF54}"/>
              </a:ext>
            </a:extLst>
          </p:cNvPr>
          <p:cNvPicPr>
            <a:picLocks noChangeAspect="1"/>
          </p:cNvPicPr>
          <p:nvPr/>
        </p:nvPicPr>
        <p:blipFill>
          <a:blip r:embed="rId2"/>
          <a:stretch>
            <a:fillRect/>
          </a:stretch>
        </p:blipFill>
        <p:spPr>
          <a:xfrm>
            <a:off x="7723518" y="1423618"/>
            <a:ext cx="3931642" cy="2550041"/>
          </a:xfrm>
          <a:prstGeom prst="rect">
            <a:avLst/>
          </a:prstGeom>
        </p:spPr>
      </p:pic>
      <p:pic>
        <p:nvPicPr>
          <p:cNvPr id="8" name="Picture 7">
            <a:extLst>
              <a:ext uri="{FF2B5EF4-FFF2-40B4-BE49-F238E27FC236}">
                <a16:creationId xmlns:a16="http://schemas.microsoft.com/office/drawing/2014/main" id="{1D761033-86A4-4EEA-8C1D-6C1C4B693318}"/>
              </a:ext>
            </a:extLst>
          </p:cNvPr>
          <p:cNvPicPr>
            <a:picLocks noChangeAspect="1"/>
          </p:cNvPicPr>
          <p:nvPr/>
        </p:nvPicPr>
        <p:blipFill>
          <a:blip r:embed="rId3"/>
          <a:stretch>
            <a:fillRect/>
          </a:stretch>
        </p:blipFill>
        <p:spPr>
          <a:xfrm>
            <a:off x="901728" y="1539045"/>
            <a:ext cx="6644093" cy="5318955"/>
          </a:xfrm>
          <a:prstGeom prst="rect">
            <a:avLst/>
          </a:prstGeom>
        </p:spPr>
      </p:pic>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801242" y="0"/>
            <a:ext cx="10168128" cy="1179576"/>
          </a:xfrm>
        </p:spPr>
        <p:txBody>
          <a:bodyPr>
            <a:normAutofit fontScale="90000"/>
          </a:bodyPr>
          <a:lstStyle/>
          <a:p>
            <a:r>
              <a:rPr lang="en-US" sz="4000" b="1" dirty="0">
                <a:latin typeface="Times New Roman"/>
                <a:cs typeface="Times New Roman"/>
              </a:rPr>
              <a:t>Discharge and elevation in the Mississippi River </a:t>
            </a:r>
            <a:endParaRPr lang="en-US" sz="4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C5F4906-8961-4E8D-8C09-1A8AC457147E}"/>
              </a:ext>
            </a:extLst>
          </p:cNvPr>
          <p:cNvSpPr/>
          <p:nvPr/>
        </p:nvSpPr>
        <p:spPr>
          <a:xfrm>
            <a:off x="901728" y="1112155"/>
            <a:ext cx="8186857" cy="369332"/>
          </a:xfrm>
          <a:prstGeom prst="rect">
            <a:avLst/>
          </a:prstGeom>
        </p:spPr>
        <p:txBody>
          <a:bodyPr wrap="none">
            <a:spAutoFit/>
          </a:bodyPr>
          <a:lstStyle/>
          <a:p>
            <a:r>
              <a:rPr lang="en-US" b="1" dirty="0">
                <a:latin typeface="Helvetica" panose="020B0604020202020204" pitchFamily="34" charset="0"/>
                <a:cs typeface="Helvetica" panose="020B0604020202020204" pitchFamily="34" charset="0"/>
              </a:rPr>
              <a:t>Fresh water inputs from NWM (time-averaged around the Katrina period) </a:t>
            </a:r>
            <a:endParaRPr lang="en-US" dirty="0">
              <a:latin typeface="Helvetica" panose="020B0604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E81BCA58-3B07-43EE-9130-7BD568AA5AAF}"/>
              </a:ext>
            </a:extLst>
          </p:cNvPr>
          <p:cNvSpPr/>
          <p:nvPr/>
        </p:nvSpPr>
        <p:spPr>
          <a:xfrm>
            <a:off x="1891009" y="3108730"/>
            <a:ext cx="1195091" cy="307777"/>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9188 m</a:t>
            </a:r>
            <a:r>
              <a:rPr lang="en-US" sz="1400" b="1" baseline="30000" dirty="0">
                <a:latin typeface="Helvetica" panose="020B0604020202020204" pitchFamily="34" charset="0"/>
                <a:cs typeface="Helvetica" panose="020B0604020202020204" pitchFamily="34" charset="0"/>
              </a:rPr>
              <a:t>3</a:t>
            </a:r>
            <a:r>
              <a:rPr lang="en-US" sz="1400" b="1" dirty="0">
                <a:latin typeface="Helvetica" panose="020B0604020202020204" pitchFamily="34" charset="0"/>
                <a:cs typeface="Helvetica" panose="020B0604020202020204" pitchFamily="34" charset="0"/>
              </a:rPr>
              <a:t>/s</a:t>
            </a:r>
          </a:p>
        </p:txBody>
      </p:sp>
      <p:sp>
        <p:nvSpPr>
          <p:cNvPr id="9" name="Rectangle 8">
            <a:extLst>
              <a:ext uri="{FF2B5EF4-FFF2-40B4-BE49-F238E27FC236}">
                <a16:creationId xmlns:a16="http://schemas.microsoft.com/office/drawing/2014/main" id="{CB8D3046-B57E-41C2-AECB-E2058DB7EDAD}"/>
              </a:ext>
            </a:extLst>
          </p:cNvPr>
          <p:cNvSpPr/>
          <p:nvPr/>
        </p:nvSpPr>
        <p:spPr>
          <a:xfrm>
            <a:off x="1822904" y="2897284"/>
            <a:ext cx="2563832" cy="307777"/>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Mississippi River</a:t>
            </a:r>
            <a:endParaRPr lang="en-US" dirty="0">
              <a:latin typeface="Helvetica" panose="020B0604020202020204" pitchFamily="34" charset="0"/>
              <a:cs typeface="Helvetica" panose="020B0604020202020204" pitchFamily="34" charset="0"/>
            </a:endParaRPr>
          </a:p>
        </p:txBody>
      </p:sp>
      <p:sp>
        <p:nvSpPr>
          <p:cNvPr id="10" name="Rectangle 9">
            <a:extLst>
              <a:ext uri="{FF2B5EF4-FFF2-40B4-BE49-F238E27FC236}">
                <a16:creationId xmlns:a16="http://schemas.microsoft.com/office/drawing/2014/main" id="{9203837D-BE07-4121-96B0-F153ACBCE2BE}"/>
              </a:ext>
            </a:extLst>
          </p:cNvPr>
          <p:cNvSpPr/>
          <p:nvPr/>
        </p:nvSpPr>
        <p:spPr>
          <a:xfrm>
            <a:off x="8937419" y="6443907"/>
            <a:ext cx="2563832" cy="307777"/>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Days from 2005-08-10</a:t>
            </a:r>
            <a:endParaRPr lang="en-US" dirty="0">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0A03B012-8691-4478-9210-A151FF19D168}"/>
              </a:ext>
            </a:extLst>
          </p:cNvPr>
          <p:cNvSpPr/>
          <p:nvPr/>
        </p:nvSpPr>
        <p:spPr>
          <a:xfrm rot="16200000">
            <a:off x="6427489" y="2017192"/>
            <a:ext cx="2563832" cy="307777"/>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Discharge (m3/s)</a:t>
            </a:r>
            <a:endParaRPr lang="en-US" dirty="0">
              <a:latin typeface="Helvetica" panose="020B0604020202020204" pitchFamily="34" charset="0"/>
              <a:cs typeface="Helvetica" panose="020B0604020202020204" pitchFamily="34" charset="0"/>
            </a:endParaRPr>
          </a:p>
        </p:txBody>
      </p:sp>
      <p:pic>
        <p:nvPicPr>
          <p:cNvPr id="17" name="Picture 16">
            <a:extLst>
              <a:ext uri="{FF2B5EF4-FFF2-40B4-BE49-F238E27FC236}">
                <a16:creationId xmlns:a16="http://schemas.microsoft.com/office/drawing/2014/main" id="{18931286-60F0-47E5-96BF-3FC29DA7C10A}"/>
              </a:ext>
            </a:extLst>
          </p:cNvPr>
          <p:cNvPicPr>
            <a:picLocks noChangeAspect="1"/>
          </p:cNvPicPr>
          <p:nvPr/>
        </p:nvPicPr>
        <p:blipFill>
          <a:blip r:embed="rId4"/>
          <a:stretch>
            <a:fillRect/>
          </a:stretch>
        </p:blipFill>
        <p:spPr>
          <a:xfrm>
            <a:off x="7773951" y="4058051"/>
            <a:ext cx="3888977" cy="2372276"/>
          </a:xfrm>
          <a:prstGeom prst="rect">
            <a:avLst/>
          </a:prstGeom>
        </p:spPr>
      </p:pic>
      <p:sp>
        <p:nvSpPr>
          <p:cNvPr id="18" name="Rectangle 17">
            <a:extLst>
              <a:ext uri="{FF2B5EF4-FFF2-40B4-BE49-F238E27FC236}">
                <a16:creationId xmlns:a16="http://schemas.microsoft.com/office/drawing/2014/main" id="{6A5EF7C4-2880-4301-80FF-1F0293987EDF}"/>
              </a:ext>
            </a:extLst>
          </p:cNvPr>
          <p:cNvSpPr/>
          <p:nvPr/>
        </p:nvSpPr>
        <p:spPr>
          <a:xfrm>
            <a:off x="9690097" y="4341994"/>
            <a:ext cx="1811154" cy="1169551"/>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There should probably be a second peak during the river flooding period</a:t>
            </a:r>
            <a:endParaRPr lang="en-US" dirty="0">
              <a:latin typeface="Helvetica" panose="020B0604020202020204" pitchFamily="34" charset="0"/>
              <a:cs typeface="Helvetica" panose="020B0604020202020204" pitchFamily="34" charset="0"/>
            </a:endParaRPr>
          </a:p>
        </p:txBody>
      </p:sp>
      <p:sp>
        <p:nvSpPr>
          <p:cNvPr id="19" name="Rectangle 18">
            <a:extLst>
              <a:ext uri="{FF2B5EF4-FFF2-40B4-BE49-F238E27FC236}">
                <a16:creationId xmlns:a16="http://schemas.microsoft.com/office/drawing/2014/main" id="{F40C53A6-BD09-42A9-B9BE-3D74AD690322}"/>
              </a:ext>
            </a:extLst>
          </p:cNvPr>
          <p:cNvSpPr/>
          <p:nvPr/>
        </p:nvSpPr>
        <p:spPr>
          <a:xfrm>
            <a:off x="9207846" y="5594864"/>
            <a:ext cx="1149674" cy="523220"/>
          </a:xfrm>
          <a:prstGeom prst="rect">
            <a:avLst/>
          </a:prstGeom>
        </p:spPr>
        <p:txBody>
          <a:bodyPr wrap="none">
            <a:spAutoFit/>
          </a:bodyPr>
          <a:lstStyle/>
          <a:p>
            <a:r>
              <a:rPr lang="en-US" sz="1400" b="1" dirty="0">
                <a:solidFill>
                  <a:srgbClr val="C00000"/>
                </a:solidFill>
                <a:latin typeface="Helvetica" panose="020B0604020202020204" pitchFamily="34" charset="0"/>
                <a:cs typeface="Helvetica" panose="020B0604020202020204" pitchFamily="34" charset="0"/>
              </a:rPr>
              <a:t>Simulation </a:t>
            </a:r>
          </a:p>
          <a:p>
            <a:r>
              <a:rPr lang="en-US" sz="1400" b="1" dirty="0">
                <a:solidFill>
                  <a:srgbClr val="C00000"/>
                </a:solidFill>
                <a:latin typeface="Helvetica" panose="020B0604020202020204" pitchFamily="34" charset="0"/>
                <a:cs typeface="Helvetica" panose="020B0604020202020204" pitchFamily="34" charset="0"/>
              </a:rPr>
              <a:t>ends</a:t>
            </a:r>
            <a:endParaRPr lang="en-US" sz="1400" dirty="0">
              <a:solidFill>
                <a:srgbClr val="C00000"/>
              </a:solidFill>
              <a:latin typeface="Helvetica" panose="020B0604020202020204" pitchFamily="34" charset="0"/>
              <a:cs typeface="Helvetica" panose="020B0604020202020204" pitchFamily="34" charset="0"/>
            </a:endParaRPr>
          </a:p>
        </p:txBody>
      </p:sp>
      <p:cxnSp>
        <p:nvCxnSpPr>
          <p:cNvPr id="21" name="Straight Connector 20">
            <a:extLst>
              <a:ext uri="{FF2B5EF4-FFF2-40B4-BE49-F238E27FC236}">
                <a16:creationId xmlns:a16="http://schemas.microsoft.com/office/drawing/2014/main" id="{6D7BCFC5-4162-498D-8502-F34FAAA3C770}"/>
              </a:ext>
            </a:extLst>
          </p:cNvPr>
          <p:cNvCxnSpPr>
            <a:cxnSpLocks/>
          </p:cNvCxnSpPr>
          <p:nvPr/>
        </p:nvCxnSpPr>
        <p:spPr>
          <a:xfrm>
            <a:off x="9207846" y="5626100"/>
            <a:ext cx="0" cy="443172"/>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794D96-E2BA-4F09-922E-6677D987C162}"/>
              </a:ext>
            </a:extLst>
          </p:cNvPr>
          <p:cNvCxnSpPr>
            <a:cxnSpLocks/>
          </p:cNvCxnSpPr>
          <p:nvPr/>
        </p:nvCxnSpPr>
        <p:spPr>
          <a:xfrm>
            <a:off x="8912019" y="2959100"/>
            <a:ext cx="0" cy="134479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1F291DC-871E-4038-9C0D-EBBA5743373C}"/>
              </a:ext>
            </a:extLst>
          </p:cNvPr>
          <p:cNvSpPr/>
          <p:nvPr/>
        </p:nvSpPr>
        <p:spPr>
          <a:xfrm>
            <a:off x="8475163" y="2440389"/>
            <a:ext cx="1214176" cy="523220"/>
          </a:xfrm>
          <a:prstGeom prst="rect">
            <a:avLst/>
          </a:prstGeom>
        </p:spPr>
        <p:txBody>
          <a:bodyPr wrap="square">
            <a:spAutoFit/>
          </a:bodyPr>
          <a:lstStyle/>
          <a:p>
            <a:r>
              <a:rPr lang="en-US" sz="1400" b="1" dirty="0">
                <a:solidFill>
                  <a:srgbClr val="C00000"/>
                </a:solidFill>
                <a:latin typeface="Helvetica" panose="020B0604020202020204" pitchFamily="34" charset="0"/>
                <a:cs typeface="Helvetica" panose="020B0604020202020204" pitchFamily="34" charset="0"/>
              </a:rPr>
              <a:t>Hurricane Katrina</a:t>
            </a:r>
            <a:endParaRPr lang="en-US" sz="1400" dirty="0">
              <a:solidFill>
                <a:srgbClr val="C00000"/>
              </a:solidFill>
              <a:latin typeface="Helvetica" panose="020B0604020202020204" pitchFamily="34" charset="0"/>
              <a:cs typeface="Helvetica" panose="020B0604020202020204" pitchFamily="34" charset="0"/>
            </a:endParaRPr>
          </a:p>
        </p:txBody>
      </p:sp>
      <p:sp>
        <p:nvSpPr>
          <p:cNvPr id="26" name="Rectangle 25">
            <a:extLst>
              <a:ext uri="{FF2B5EF4-FFF2-40B4-BE49-F238E27FC236}">
                <a16:creationId xmlns:a16="http://schemas.microsoft.com/office/drawing/2014/main" id="{44C87A32-25FB-47B0-965C-27594995CABD}"/>
              </a:ext>
            </a:extLst>
          </p:cNvPr>
          <p:cNvSpPr/>
          <p:nvPr/>
        </p:nvSpPr>
        <p:spPr>
          <a:xfrm>
            <a:off x="9665473" y="1063710"/>
            <a:ext cx="1214176" cy="307777"/>
          </a:xfrm>
          <a:prstGeom prst="rect">
            <a:avLst/>
          </a:prstGeom>
        </p:spPr>
        <p:txBody>
          <a:bodyPr wrap="square">
            <a:spAutoFit/>
          </a:bodyPr>
          <a:lstStyle/>
          <a:p>
            <a:r>
              <a:rPr lang="en-US" sz="1400" b="1" dirty="0">
                <a:solidFill>
                  <a:srgbClr val="C00000"/>
                </a:solidFill>
                <a:latin typeface="Helvetica" panose="020B0604020202020204" pitchFamily="34" charset="0"/>
                <a:cs typeface="Helvetica" panose="020B0604020202020204" pitchFamily="34" charset="0"/>
              </a:rPr>
              <a:t>River flood</a:t>
            </a:r>
            <a:endParaRPr lang="en-US" sz="1400" dirty="0">
              <a:solidFill>
                <a:srgbClr val="C00000"/>
              </a:solidFill>
              <a:latin typeface="Helvetica" panose="020B0604020202020204" pitchFamily="34" charset="0"/>
              <a:cs typeface="Helvetica" panose="020B0604020202020204" pitchFamily="34" charset="0"/>
            </a:endParaRPr>
          </a:p>
        </p:txBody>
      </p:sp>
      <p:cxnSp>
        <p:nvCxnSpPr>
          <p:cNvPr id="27" name="Straight Connector 26">
            <a:extLst>
              <a:ext uri="{FF2B5EF4-FFF2-40B4-BE49-F238E27FC236}">
                <a16:creationId xmlns:a16="http://schemas.microsoft.com/office/drawing/2014/main" id="{F1DE86FF-5EEB-479C-B0A4-9E858D92A387}"/>
              </a:ext>
            </a:extLst>
          </p:cNvPr>
          <p:cNvCxnSpPr>
            <a:cxnSpLocks/>
          </p:cNvCxnSpPr>
          <p:nvPr/>
        </p:nvCxnSpPr>
        <p:spPr>
          <a:xfrm>
            <a:off x="9877219" y="1353844"/>
            <a:ext cx="0" cy="3733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25A5B9D-BF5A-4892-B78B-48CB5982D312}"/>
              </a:ext>
            </a:extLst>
          </p:cNvPr>
          <p:cNvSpPr/>
          <p:nvPr/>
        </p:nvSpPr>
        <p:spPr>
          <a:xfrm>
            <a:off x="1311979" y="2050431"/>
            <a:ext cx="241300" cy="241300"/>
          </a:xfrm>
          <a:prstGeom prst="ellipse">
            <a:avLst/>
          </a:prstGeom>
          <a:solidFill>
            <a:srgbClr val="007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0" name="Rectangle 29">
            <a:extLst>
              <a:ext uri="{FF2B5EF4-FFF2-40B4-BE49-F238E27FC236}">
                <a16:creationId xmlns:a16="http://schemas.microsoft.com/office/drawing/2014/main" id="{472F35B4-1E0F-4ADB-AFFB-C64937127543}"/>
              </a:ext>
            </a:extLst>
          </p:cNvPr>
          <p:cNvSpPr/>
          <p:nvPr/>
        </p:nvSpPr>
        <p:spPr>
          <a:xfrm>
            <a:off x="1219200" y="1932018"/>
            <a:ext cx="2563832" cy="605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1" name="Rectangle 30">
            <a:extLst>
              <a:ext uri="{FF2B5EF4-FFF2-40B4-BE49-F238E27FC236}">
                <a16:creationId xmlns:a16="http://schemas.microsoft.com/office/drawing/2014/main" id="{B82C0A74-07DD-4D77-B73D-7E586BB49140}"/>
              </a:ext>
            </a:extLst>
          </p:cNvPr>
          <p:cNvSpPr/>
          <p:nvPr/>
        </p:nvSpPr>
        <p:spPr>
          <a:xfrm>
            <a:off x="1540578" y="1989195"/>
            <a:ext cx="2256016" cy="523220"/>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NWM Source locations, scaled by discharge</a:t>
            </a:r>
            <a:endParaRPr lang="en-US" dirty="0">
              <a:latin typeface="Helvetica" panose="020B0604020202020204" pitchFamily="34" charset="0"/>
              <a:cs typeface="Helvetica" panose="020B0604020202020204" pitchFamily="34" charset="0"/>
            </a:endParaRPr>
          </a:p>
        </p:txBody>
      </p:sp>
      <p:sp>
        <p:nvSpPr>
          <p:cNvPr id="32" name="Rectangle 31">
            <a:extLst>
              <a:ext uri="{FF2B5EF4-FFF2-40B4-BE49-F238E27FC236}">
                <a16:creationId xmlns:a16="http://schemas.microsoft.com/office/drawing/2014/main" id="{7B51F8BA-0B81-4CB0-AC60-9916B78CB5B8}"/>
              </a:ext>
            </a:extLst>
          </p:cNvPr>
          <p:cNvSpPr/>
          <p:nvPr/>
        </p:nvSpPr>
        <p:spPr>
          <a:xfrm rot="16200000">
            <a:off x="6441602" y="4466296"/>
            <a:ext cx="2563832" cy="307777"/>
          </a:xfrm>
          <a:prstGeom prst="rect">
            <a:avLst/>
          </a:prstGeom>
        </p:spPr>
        <p:txBody>
          <a:bodyPr wrap="square" anchor="t">
            <a:spAutoFit/>
          </a:bodyPr>
          <a:lstStyle/>
          <a:p>
            <a:r>
              <a:rPr lang="en-US" sz="1400" b="1" dirty="0">
                <a:latin typeface="Helvetica" panose="020B0604020202020204" pitchFamily="34" charset="0"/>
                <a:cs typeface="Helvetica" panose="020B0604020202020204" pitchFamily="34" charset="0"/>
              </a:rPr>
              <a:t>Elevation (m)</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3577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227808" y="-80875"/>
            <a:ext cx="11166675" cy="832919"/>
          </a:xfrm>
        </p:spPr>
        <p:txBody>
          <a:bodyPr>
            <a:noAutofit/>
          </a:bodyPr>
          <a:lstStyle/>
          <a:p>
            <a:r>
              <a:rPr lang="en-US" sz="2800" b="1" dirty="0">
                <a:latin typeface="Times New Roman" panose="02020603050405020304" pitchFamily="18" charset="0"/>
                <a:cs typeface="Times New Roman" panose="02020603050405020304" pitchFamily="18" charset="0"/>
              </a:rPr>
              <a:t>Along-channel salinity distribution in the Mississippi River</a:t>
            </a:r>
          </a:p>
        </p:txBody>
      </p:sp>
      <p:pic>
        <p:nvPicPr>
          <p:cNvPr id="7" name="Picture 7" descr="A screenshot of a cell phone&#10;&#10;Description generated with very high confidence">
            <a:extLst>
              <a:ext uri="{FF2B5EF4-FFF2-40B4-BE49-F238E27FC236}">
                <a16:creationId xmlns:a16="http://schemas.microsoft.com/office/drawing/2014/main" id="{290DC8F7-706E-4EC2-A3E8-F8B2059DF767}"/>
              </a:ext>
            </a:extLst>
          </p:cNvPr>
          <p:cNvPicPr>
            <a:picLocks noChangeAspect="1"/>
          </p:cNvPicPr>
          <p:nvPr/>
        </p:nvPicPr>
        <p:blipFill rotWithShape="1">
          <a:blip r:embed="rId2"/>
          <a:srcRect b="2517"/>
          <a:stretch/>
        </p:blipFill>
        <p:spPr>
          <a:xfrm>
            <a:off x="3648539" y="595668"/>
            <a:ext cx="6206978" cy="6262332"/>
          </a:xfrm>
          <a:prstGeom prst="rect">
            <a:avLst/>
          </a:prstGeom>
        </p:spPr>
      </p:pic>
      <p:sp>
        <p:nvSpPr>
          <p:cNvPr id="6" name="Rectangle 5">
            <a:extLst>
              <a:ext uri="{FF2B5EF4-FFF2-40B4-BE49-F238E27FC236}">
                <a16:creationId xmlns:a16="http://schemas.microsoft.com/office/drawing/2014/main" id="{4CE8A7A6-0DB7-498A-A087-335C58CC8966}"/>
              </a:ext>
            </a:extLst>
          </p:cNvPr>
          <p:cNvSpPr/>
          <p:nvPr/>
        </p:nvSpPr>
        <p:spPr>
          <a:xfrm>
            <a:off x="9719083" y="3681951"/>
            <a:ext cx="1688283"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Landfall of Katrina</a:t>
            </a:r>
            <a:endParaRPr lang="en-US" sz="1400" dirty="0"/>
          </a:p>
        </p:txBody>
      </p:sp>
      <p:sp>
        <p:nvSpPr>
          <p:cNvPr id="9" name="Rectangle 8">
            <a:extLst>
              <a:ext uri="{FF2B5EF4-FFF2-40B4-BE49-F238E27FC236}">
                <a16:creationId xmlns:a16="http://schemas.microsoft.com/office/drawing/2014/main" id="{0C0D573F-B0A4-485F-A621-33FD0969E7AB}"/>
              </a:ext>
            </a:extLst>
          </p:cNvPr>
          <p:cNvSpPr/>
          <p:nvPr/>
        </p:nvSpPr>
        <p:spPr>
          <a:xfrm>
            <a:off x="9767260" y="1397768"/>
            <a:ext cx="2563832" cy="30777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Stratification before the storm</a:t>
            </a:r>
            <a:endParaRPr lang="en-US" sz="1400" dirty="0"/>
          </a:p>
        </p:txBody>
      </p:sp>
      <p:sp>
        <p:nvSpPr>
          <p:cNvPr id="12" name="Rectangle 11">
            <a:extLst>
              <a:ext uri="{FF2B5EF4-FFF2-40B4-BE49-F238E27FC236}">
                <a16:creationId xmlns:a16="http://schemas.microsoft.com/office/drawing/2014/main" id="{F1A06013-6FC0-429D-8E9C-F43B11FB9FCF}"/>
              </a:ext>
            </a:extLst>
          </p:cNvPr>
          <p:cNvSpPr/>
          <p:nvPr/>
        </p:nvSpPr>
        <p:spPr>
          <a:xfrm>
            <a:off x="9679002" y="4511301"/>
            <a:ext cx="2563832" cy="523220"/>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Salinity intrusion after the storm</a:t>
            </a:r>
            <a:endParaRPr lang="en-US" sz="1400" dirty="0"/>
          </a:p>
        </p:txBody>
      </p:sp>
      <p:sp>
        <p:nvSpPr>
          <p:cNvPr id="13" name="Rectangle 12">
            <a:extLst>
              <a:ext uri="{FF2B5EF4-FFF2-40B4-BE49-F238E27FC236}">
                <a16:creationId xmlns:a16="http://schemas.microsoft.com/office/drawing/2014/main" id="{22B948F1-4D6A-404D-BB48-5AC7F9F73E8F}"/>
              </a:ext>
            </a:extLst>
          </p:cNvPr>
          <p:cNvSpPr/>
          <p:nvPr/>
        </p:nvSpPr>
        <p:spPr>
          <a:xfrm>
            <a:off x="8695935" y="6096704"/>
            <a:ext cx="1128771"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downstream</a:t>
            </a:r>
            <a:endParaRPr lang="en-US" sz="1400" dirty="0"/>
          </a:p>
        </p:txBody>
      </p:sp>
      <p:sp>
        <p:nvSpPr>
          <p:cNvPr id="14" name="Rectangle 13">
            <a:extLst>
              <a:ext uri="{FF2B5EF4-FFF2-40B4-BE49-F238E27FC236}">
                <a16:creationId xmlns:a16="http://schemas.microsoft.com/office/drawing/2014/main" id="{B46F908F-4BF0-4077-BE75-1B5856E0870E}"/>
              </a:ext>
            </a:extLst>
          </p:cNvPr>
          <p:cNvSpPr/>
          <p:nvPr/>
        </p:nvSpPr>
        <p:spPr>
          <a:xfrm>
            <a:off x="3849452" y="6096705"/>
            <a:ext cx="909160"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upstream</a:t>
            </a:r>
            <a:endParaRPr lang="en-US" sz="1400" dirty="0"/>
          </a:p>
        </p:txBody>
      </p:sp>
      <p:sp>
        <p:nvSpPr>
          <p:cNvPr id="15" name="Rectangle 14">
            <a:extLst>
              <a:ext uri="{FF2B5EF4-FFF2-40B4-BE49-F238E27FC236}">
                <a16:creationId xmlns:a16="http://schemas.microsoft.com/office/drawing/2014/main" id="{0BF82FB0-649A-4964-9A09-735ACF5C7D65}"/>
              </a:ext>
            </a:extLst>
          </p:cNvPr>
          <p:cNvSpPr/>
          <p:nvPr/>
        </p:nvSpPr>
        <p:spPr>
          <a:xfrm rot="16200000">
            <a:off x="3330774" y="4947080"/>
            <a:ext cx="691215"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z (m)</a:t>
            </a:r>
            <a:endParaRPr lang="en-US" dirty="0"/>
          </a:p>
        </p:txBody>
      </p:sp>
      <p:sp>
        <p:nvSpPr>
          <p:cNvPr id="16" name="Rectangle 15">
            <a:extLst>
              <a:ext uri="{FF2B5EF4-FFF2-40B4-BE49-F238E27FC236}">
                <a16:creationId xmlns:a16="http://schemas.microsoft.com/office/drawing/2014/main" id="{F1433A63-EEB3-43D7-A87B-3E4E25DE9938}"/>
              </a:ext>
            </a:extLst>
          </p:cNvPr>
          <p:cNvSpPr/>
          <p:nvPr/>
        </p:nvSpPr>
        <p:spPr>
          <a:xfrm>
            <a:off x="5464156" y="6096706"/>
            <a:ext cx="2385589"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Along-channel distance (km)</a:t>
            </a:r>
            <a:endParaRPr lang="en-US" sz="1400" dirty="0"/>
          </a:p>
        </p:txBody>
      </p:sp>
      <p:sp>
        <p:nvSpPr>
          <p:cNvPr id="17" name="Rectangle 16">
            <a:extLst>
              <a:ext uri="{FF2B5EF4-FFF2-40B4-BE49-F238E27FC236}">
                <a16:creationId xmlns:a16="http://schemas.microsoft.com/office/drawing/2014/main" id="{463CF286-E1EA-4729-A785-767AEAFB80F7}"/>
              </a:ext>
            </a:extLst>
          </p:cNvPr>
          <p:cNvSpPr/>
          <p:nvPr/>
        </p:nvSpPr>
        <p:spPr>
          <a:xfrm>
            <a:off x="9631037" y="6404481"/>
            <a:ext cx="1273105"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Salinity (PSU)</a:t>
            </a:r>
            <a:endParaRPr lang="en-US" sz="1400" dirty="0"/>
          </a:p>
        </p:txBody>
      </p:sp>
      <p:pic>
        <p:nvPicPr>
          <p:cNvPr id="3" name="Picture 4" descr="A picture containing map, text&#10;&#10;Description generated with very high confidence">
            <a:extLst>
              <a:ext uri="{FF2B5EF4-FFF2-40B4-BE49-F238E27FC236}">
                <a16:creationId xmlns:a16="http://schemas.microsoft.com/office/drawing/2014/main" id="{E127E341-EB9D-4E91-A4D3-7752730525E3}"/>
              </a:ext>
            </a:extLst>
          </p:cNvPr>
          <p:cNvPicPr>
            <a:picLocks noChangeAspect="1"/>
          </p:cNvPicPr>
          <p:nvPr/>
        </p:nvPicPr>
        <p:blipFill>
          <a:blip r:embed="rId3"/>
          <a:stretch>
            <a:fillRect/>
          </a:stretch>
        </p:blipFill>
        <p:spPr>
          <a:xfrm>
            <a:off x="1587" y="2025969"/>
            <a:ext cx="3775075" cy="2139313"/>
          </a:xfrm>
          <a:prstGeom prst="rect">
            <a:avLst/>
          </a:prstGeom>
        </p:spPr>
      </p:pic>
      <p:sp>
        <p:nvSpPr>
          <p:cNvPr id="18" name="Rectangle 17">
            <a:extLst>
              <a:ext uri="{FF2B5EF4-FFF2-40B4-BE49-F238E27FC236}">
                <a16:creationId xmlns:a16="http://schemas.microsoft.com/office/drawing/2014/main" id="{3E01C2C7-1B01-40BF-A13F-8D18465E7EEB}"/>
              </a:ext>
            </a:extLst>
          </p:cNvPr>
          <p:cNvSpPr/>
          <p:nvPr/>
        </p:nvSpPr>
        <p:spPr>
          <a:xfrm>
            <a:off x="796940" y="1850545"/>
            <a:ext cx="2563832" cy="307777"/>
          </a:xfrm>
          <a:prstGeom prst="rect">
            <a:avLst/>
          </a:prstGeom>
        </p:spPr>
        <p:txBody>
          <a:bodyPr wrap="square" anchor="t">
            <a:spAutoFit/>
          </a:bodyPr>
          <a:lstStyle/>
          <a:p>
            <a:r>
              <a:rPr lang="en-US" sz="1400" b="1">
                <a:latin typeface="Times New Roman"/>
                <a:cs typeface="Times New Roman"/>
              </a:rPr>
              <a:t>Mississippi River</a:t>
            </a:r>
            <a:endParaRPr lang="en-US"/>
          </a:p>
        </p:txBody>
      </p:sp>
      <p:sp>
        <p:nvSpPr>
          <p:cNvPr id="21" name="Rectangle 20">
            <a:extLst>
              <a:ext uri="{FF2B5EF4-FFF2-40B4-BE49-F238E27FC236}">
                <a16:creationId xmlns:a16="http://schemas.microsoft.com/office/drawing/2014/main" id="{B4D5CBFC-E990-4B7B-9F97-F69B2B018B4C}"/>
              </a:ext>
            </a:extLst>
          </p:cNvPr>
          <p:cNvSpPr/>
          <p:nvPr/>
        </p:nvSpPr>
        <p:spPr>
          <a:xfrm>
            <a:off x="227808" y="5707555"/>
            <a:ext cx="3548854" cy="923330"/>
          </a:xfrm>
          <a:prstGeom prst="rect">
            <a:avLst/>
          </a:prstGeom>
        </p:spPr>
        <p:txBody>
          <a:bodyPr wrap="square" anchor="t">
            <a:spAutoFit/>
          </a:bodyPr>
          <a:lstStyle/>
          <a:p>
            <a:r>
              <a:rPr lang="en-US" b="1" dirty="0">
                <a:solidFill>
                  <a:srgbClr val="C00000"/>
                </a:solidFill>
                <a:latin typeface="Times New Roman"/>
                <a:cs typeface="Times New Roman"/>
              </a:rPr>
              <a:t>If the simulation extends to the river flooding period, salinity should be pushed seaward again.</a:t>
            </a:r>
            <a:endParaRPr lang="en-US" sz="2400" dirty="0">
              <a:solidFill>
                <a:srgbClr val="C00000"/>
              </a:solidFill>
            </a:endParaRPr>
          </a:p>
        </p:txBody>
      </p:sp>
      <p:sp>
        <p:nvSpPr>
          <p:cNvPr id="22" name="Rectangle 21">
            <a:extLst>
              <a:ext uri="{FF2B5EF4-FFF2-40B4-BE49-F238E27FC236}">
                <a16:creationId xmlns:a16="http://schemas.microsoft.com/office/drawing/2014/main" id="{1A665681-05CD-4369-9375-F6E55462FBA1}"/>
              </a:ext>
            </a:extLst>
          </p:cNvPr>
          <p:cNvSpPr/>
          <p:nvPr/>
        </p:nvSpPr>
        <p:spPr>
          <a:xfrm>
            <a:off x="9719083" y="5539058"/>
            <a:ext cx="2563832" cy="523220"/>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Simulation ends before the river flooding period</a:t>
            </a:r>
            <a:endParaRPr lang="en-US" sz="1400" dirty="0"/>
          </a:p>
        </p:txBody>
      </p:sp>
    </p:spTree>
    <p:extLst>
      <p:ext uri="{BB962C8B-B14F-4D97-AF65-F5344CB8AC3E}">
        <p14:creationId xmlns:p14="http://schemas.microsoft.com/office/powerpoint/2010/main" val="297958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113691" y="-177800"/>
            <a:ext cx="12687909" cy="1179576"/>
          </a:xfrm>
        </p:spPr>
        <p:txBody>
          <a:bodyPr>
            <a:noAutofit/>
          </a:bodyPr>
          <a:lstStyle/>
          <a:p>
            <a:r>
              <a:rPr lang="en-US" sz="3600" b="1" dirty="0">
                <a:latin typeface="Times New Roman"/>
                <a:cs typeface="Times New Roman"/>
              </a:rPr>
              <a:t>Simulated maximum elevation with/without NWM</a:t>
            </a:r>
            <a:endParaRPr lang="en-US" sz="36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7887792-5AAB-44F6-9972-AE4E4DDD0426}"/>
              </a:ext>
            </a:extLst>
          </p:cNvPr>
          <p:cNvSpPr/>
          <p:nvPr/>
        </p:nvSpPr>
        <p:spPr>
          <a:xfrm>
            <a:off x="2129751" y="1204693"/>
            <a:ext cx="1353897" cy="369332"/>
          </a:xfrm>
          <a:prstGeom prst="rect">
            <a:avLst/>
          </a:prstGeom>
        </p:spPr>
        <p:txBody>
          <a:bodyPr wrap="none">
            <a:spAutoFit/>
          </a:bodyPr>
          <a:lstStyle/>
          <a:p>
            <a:r>
              <a:rPr lang="en-US" b="1" dirty="0">
                <a:latin typeface="Times New Roman"/>
                <a:cs typeface="Times New Roman"/>
              </a:rPr>
              <a:t>With NWM</a:t>
            </a:r>
            <a:endParaRPr lang="en-US" dirty="0"/>
          </a:p>
        </p:txBody>
      </p:sp>
      <p:sp>
        <p:nvSpPr>
          <p:cNvPr id="10" name="Rectangle 9">
            <a:extLst>
              <a:ext uri="{FF2B5EF4-FFF2-40B4-BE49-F238E27FC236}">
                <a16:creationId xmlns:a16="http://schemas.microsoft.com/office/drawing/2014/main" id="{A8DEBE6D-BD91-4433-BC89-B8ADE4845E19}"/>
              </a:ext>
            </a:extLst>
          </p:cNvPr>
          <p:cNvSpPr/>
          <p:nvPr/>
        </p:nvSpPr>
        <p:spPr>
          <a:xfrm>
            <a:off x="8230246" y="1148221"/>
            <a:ext cx="1674497" cy="369332"/>
          </a:xfrm>
          <a:prstGeom prst="rect">
            <a:avLst/>
          </a:prstGeom>
        </p:spPr>
        <p:txBody>
          <a:bodyPr wrap="none">
            <a:spAutoFit/>
          </a:bodyPr>
          <a:lstStyle/>
          <a:p>
            <a:r>
              <a:rPr lang="en-US" b="1" dirty="0">
                <a:latin typeface="Times New Roman"/>
                <a:cs typeface="Times New Roman"/>
              </a:rPr>
              <a:t>Without NWM</a:t>
            </a:r>
            <a:endParaRPr lang="en-US" dirty="0"/>
          </a:p>
        </p:txBody>
      </p:sp>
      <p:pic>
        <p:nvPicPr>
          <p:cNvPr id="12" name="Picture 11">
            <a:extLst>
              <a:ext uri="{FF2B5EF4-FFF2-40B4-BE49-F238E27FC236}">
                <a16:creationId xmlns:a16="http://schemas.microsoft.com/office/drawing/2014/main" id="{94DFE5C4-5B32-405C-A229-E6CB6BCE2C50}"/>
              </a:ext>
            </a:extLst>
          </p:cNvPr>
          <p:cNvPicPr>
            <a:picLocks noChangeAspect="1"/>
          </p:cNvPicPr>
          <p:nvPr/>
        </p:nvPicPr>
        <p:blipFill rotWithShape="1">
          <a:blip r:embed="rId2">
            <a:extLst>
              <a:ext uri="{28A0092B-C50C-407E-A947-70E740481C1C}">
                <a14:useLocalDpi xmlns:a14="http://schemas.microsoft.com/office/drawing/2010/main" val="0"/>
              </a:ext>
            </a:extLst>
          </a:blip>
          <a:srcRect r="34529"/>
          <a:stretch/>
        </p:blipFill>
        <p:spPr>
          <a:xfrm>
            <a:off x="247346" y="1517553"/>
            <a:ext cx="5747054" cy="4818689"/>
          </a:xfrm>
          <a:prstGeom prst="rect">
            <a:avLst/>
          </a:prstGeom>
        </p:spPr>
      </p:pic>
      <p:pic>
        <p:nvPicPr>
          <p:cNvPr id="14" name="Picture 13">
            <a:extLst>
              <a:ext uri="{FF2B5EF4-FFF2-40B4-BE49-F238E27FC236}">
                <a16:creationId xmlns:a16="http://schemas.microsoft.com/office/drawing/2014/main" id="{8C9D2161-EA29-400B-A4B6-1C90BB12005E}"/>
              </a:ext>
            </a:extLst>
          </p:cNvPr>
          <p:cNvPicPr>
            <a:picLocks noChangeAspect="1"/>
          </p:cNvPicPr>
          <p:nvPr/>
        </p:nvPicPr>
        <p:blipFill rotWithShape="1">
          <a:blip r:embed="rId3">
            <a:extLst>
              <a:ext uri="{28A0092B-C50C-407E-A947-70E740481C1C}">
                <a14:useLocalDpi xmlns:a14="http://schemas.microsoft.com/office/drawing/2010/main" val="0"/>
              </a:ext>
            </a:extLst>
          </a:blip>
          <a:srcRect r="34529"/>
          <a:stretch/>
        </p:blipFill>
        <p:spPr>
          <a:xfrm>
            <a:off x="6267145" y="1517553"/>
            <a:ext cx="5747054" cy="4818689"/>
          </a:xfrm>
          <a:prstGeom prst="rect">
            <a:avLst/>
          </a:prstGeom>
        </p:spPr>
      </p:pic>
    </p:spTree>
    <p:extLst>
      <p:ext uri="{BB962C8B-B14F-4D97-AF65-F5344CB8AC3E}">
        <p14:creationId xmlns:p14="http://schemas.microsoft.com/office/powerpoint/2010/main" val="162698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478"/>
            <a:ext cx="10515600" cy="653458"/>
          </a:xfrm>
        </p:spPr>
        <p:txBody>
          <a:bodyPr>
            <a:normAutofit fontScale="90000"/>
          </a:bodyPr>
          <a:lstStyle/>
          <a:p>
            <a:pPr algn="ctr"/>
            <a:r>
              <a:rPr lang="en-US" b="1">
                <a:latin typeface="Times New Roman" panose="02020603050405020304" pitchFamily="18" charset="0"/>
                <a:cs typeface="Times New Roman" panose="02020603050405020304" pitchFamily="18" charset="0"/>
              </a:rPr>
              <a:t>Manuscript 1</a:t>
            </a:r>
            <a:r>
              <a:rPr lang="en-US">
                <a:latin typeface="Times New Roman" panose="02020603050405020304" pitchFamily="18" charset="0"/>
                <a:cs typeface="Times New Roman" panose="02020603050405020304" pitchFamily="18" charset="0"/>
              </a:rPr>
              <a:t>: Tidal Simulation Revisited</a:t>
            </a:r>
          </a:p>
        </p:txBody>
      </p:sp>
      <p:sp>
        <p:nvSpPr>
          <p:cNvPr id="3" name="Content Placeholder 2"/>
          <p:cNvSpPr>
            <a:spLocks noGrp="1"/>
          </p:cNvSpPr>
          <p:nvPr>
            <p:ph idx="1"/>
          </p:nvPr>
        </p:nvSpPr>
        <p:spPr>
          <a:xfrm>
            <a:off x="216658" y="981008"/>
            <a:ext cx="11758684" cy="1013109"/>
          </a:xfrm>
        </p:spPr>
        <p:txBody>
          <a:bodyPr>
            <a:normAutofit fontScale="70000" lnSpcReduction="20000"/>
          </a:bodyPr>
          <a:lstStyle/>
          <a:p>
            <a:pPr marL="0" indent="0">
              <a:buNone/>
            </a:pP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Wei Huang, </a:t>
            </a: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Y. Joseph Zhang, </a:t>
            </a: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Fei Ye, </a:t>
            </a: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Karinna Nunez </a:t>
            </a:r>
            <a:r>
              <a:rPr lang="en-US" baseline="300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Saeed </a:t>
            </a:r>
            <a:r>
              <a:rPr lang="en-US" err="1">
                <a:latin typeface="Times New Roman" panose="02020603050405020304" pitchFamily="18" charset="0"/>
                <a:cs typeface="Times New Roman" panose="02020603050405020304" pitchFamily="18" charset="0"/>
              </a:rPr>
              <a:t>Moghimi</a:t>
            </a:r>
            <a:r>
              <a:rPr lang="en-US">
                <a:latin typeface="Times New Roman" panose="02020603050405020304" pitchFamily="18" charset="0"/>
                <a:cs typeface="Times New Roman" panose="02020603050405020304" pitchFamily="18" charset="0"/>
              </a:rPr>
              <a:t>, and </a:t>
            </a:r>
            <a:r>
              <a:rPr lang="en-US" baseline="300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Edward Myers, </a:t>
            </a: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Haocheng Yu, </a:t>
            </a:r>
          </a:p>
          <a:p>
            <a:pPr marL="0" indent="0">
              <a:buNone/>
            </a:pPr>
            <a:r>
              <a:rPr lang="en-US" baseline="30000">
                <a:latin typeface="Times New Roman" panose="02020603050405020304" pitchFamily="18" charset="0"/>
                <a:cs typeface="Times New Roman" panose="02020603050405020304" pitchFamily="18" charset="0"/>
              </a:rPr>
              <a:t>1</a:t>
            </a:r>
            <a:r>
              <a:rPr lang="en-US">
                <a:latin typeface="Times New Roman" panose="02020603050405020304" pitchFamily="18" charset="0"/>
                <a:cs typeface="Times New Roman" panose="02020603050405020304" pitchFamily="18" charset="0"/>
              </a:rPr>
              <a:t> Virginia Institute of Marine Science, College of William and Mary</a:t>
            </a:r>
          </a:p>
          <a:p>
            <a:pPr marL="0" indent="0">
              <a:buNone/>
            </a:pPr>
            <a:r>
              <a:rPr lang="en-US" baseline="300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 NOAA National Ocean Service</a:t>
            </a:r>
          </a:p>
          <a:p>
            <a:pPr marL="0" indent="0">
              <a:buNone/>
            </a:pPr>
            <a:endParaRPr lang="en-US"/>
          </a:p>
        </p:txBody>
      </p:sp>
      <p:sp>
        <p:nvSpPr>
          <p:cNvPr id="4" name="Rectangle 3">
            <a:extLst>
              <a:ext uri="{FF2B5EF4-FFF2-40B4-BE49-F238E27FC236}">
                <a16:creationId xmlns:a16="http://schemas.microsoft.com/office/drawing/2014/main" id="{C7973939-1950-436A-B38B-748F7C60C0A4}"/>
              </a:ext>
            </a:extLst>
          </p:cNvPr>
          <p:cNvSpPr txBox="1">
            <a:spLocks noChangeArrowheads="1"/>
          </p:cNvSpPr>
          <p:nvPr/>
        </p:nvSpPr>
        <p:spPr bwMode="auto">
          <a:xfrm>
            <a:off x="577755" y="2004522"/>
            <a:ext cx="10776045" cy="445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r>
              <a:rPr lang="en-US" altLang="en-US" sz="2400" b="1">
                <a:latin typeface="Times New Roman"/>
                <a:ea typeface="DengXian"/>
                <a:cs typeface="Times New Roman"/>
              </a:rPr>
              <a:t>Abstract: </a:t>
            </a:r>
            <a:r>
              <a:rPr lang="en-US" altLang="en-US" sz="2400">
                <a:latin typeface="Times New Roman"/>
                <a:ea typeface="DengXian"/>
                <a:cs typeface="Times New Roman"/>
              </a:rPr>
              <a:t>Accurate simulation of tides nearshore is necessary for any hydrodynamic model and a pre-requisite for other more complex processes. This study highlights the most important factor of simulating tides: the bathymetry. Main controls of tidal simulation are assessed: bottom friction, horizontal resolution</a:t>
            </a:r>
            <a:r>
              <a:rPr lang="en-US" altLang="en-US" sz="2400" dirty="0">
                <a:latin typeface="Times New Roman"/>
                <a:ea typeface="DengXian"/>
                <a:cs typeface="Times New Roman"/>
              </a:rPr>
              <a:t>/quality</a:t>
            </a:r>
            <a:r>
              <a:rPr lang="en-US" altLang="en-US" sz="2400">
                <a:latin typeface="Times New Roman"/>
                <a:ea typeface="DengXian"/>
                <a:cs typeface="Times New Roman"/>
              </a:rPr>
              <a:t> of model grid, quality of </a:t>
            </a:r>
            <a:r>
              <a:rPr lang="en-US" altLang="en-US" sz="2400" dirty="0">
                <a:latin typeface="Times New Roman"/>
                <a:ea typeface="DengXian"/>
                <a:cs typeface="Times New Roman"/>
              </a:rPr>
              <a:t>DEMs</a:t>
            </a:r>
            <a:r>
              <a:rPr lang="en-US" altLang="en-US" sz="2400">
                <a:latin typeface="Times New Roman"/>
                <a:ea typeface="DengXian"/>
                <a:cs typeface="Times New Roman"/>
              </a:rPr>
              <a:t>, high-order </a:t>
            </a:r>
            <a:r>
              <a:rPr lang="en-US" altLang="en-US" sz="2400" dirty="0" err="1">
                <a:latin typeface="Times New Roman"/>
                <a:ea typeface="DengXian"/>
                <a:cs typeface="Times New Roman"/>
              </a:rPr>
              <a:t>numerics</a:t>
            </a:r>
            <a:r>
              <a:rPr lang="en-US" altLang="en-US" sz="2400">
                <a:latin typeface="Times New Roman"/>
                <a:ea typeface="DengXian"/>
                <a:cs typeface="Times New Roman"/>
              </a:rPr>
              <a:t> and time step. The results show that the model can only perform well if high-quality DEMs are available and bathymetry is properly represented with locally high grid resolution, thus demonstrating the central role played by bathymetry in tidal simulation.</a:t>
            </a:r>
            <a:endParaRPr lang="en-US" altLang="en-US" sz="2400">
              <a:latin typeface="Arial" panose="020B0604020202020204" pitchFamily="34" charset="0"/>
            </a:endParaRPr>
          </a:p>
        </p:txBody>
      </p:sp>
    </p:spTree>
    <p:extLst>
      <p:ext uri="{BB962C8B-B14F-4D97-AF65-F5344CB8AC3E}">
        <p14:creationId xmlns:p14="http://schemas.microsoft.com/office/powerpoint/2010/main" val="415658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2D87-07E0-405C-BBFA-D7E938B101CC}"/>
              </a:ext>
            </a:extLst>
          </p:cNvPr>
          <p:cNvSpPr>
            <a:spLocks noGrp="1"/>
          </p:cNvSpPr>
          <p:nvPr>
            <p:ph type="title"/>
          </p:nvPr>
        </p:nvSpPr>
        <p:spPr>
          <a:xfrm>
            <a:off x="838200" y="59496"/>
            <a:ext cx="10515600" cy="550776"/>
          </a:xfrm>
        </p:spPr>
        <p:txBody>
          <a:bodyPr>
            <a:normAutofit fontScale="90000"/>
          </a:bodyPr>
          <a:lstStyle/>
          <a:p>
            <a:pPr algn="ctr"/>
            <a:r>
              <a:rPr lang="en-US" sz="4000">
                <a:latin typeface="Times New Roman" panose="02020603050405020304" pitchFamily="18" charset="0"/>
                <a:cs typeface="Times New Roman" panose="02020603050405020304" pitchFamily="18" charset="0"/>
              </a:rPr>
              <a:t>Validation of major tidal constituents</a:t>
            </a:r>
          </a:p>
        </p:txBody>
      </p:sp>
      <p:pic>
        <p:nvPicPr>
          <p:cNvPr id="4" name="Picture 3">
            <a:extLst>
              <a:ext uri="{FF2B5EF4-FFF2-40B4-BE49-F238E27FC236}">
                <a16:creationId xmlns:a16="http://schemas.microsoft.com/office/drawing/2014/main" id="{26E0E7B3-5482-4985-8FBE-91B33A8FB1B0}"/>
              </a:ext>
            </a:extLst>
          </p:cNvPr>
          <p:cNvPicPr/>
          <p:nvPr/>
        </p:nvPicPr>
        <p:blipFill rotWithShape="1">
          <a:blip r:embed="rId2" cstate="print">
            <a:extLst>
              <a:ext uri="{28A0092B-C50C-407E-A947-70E740481C1C}">
                <a14:useLocalDpi xmlns:a14="http://schemas.microsoft.com/office/drawing/2010/main" val="0"/>
              </a:ext>
            </a:extLst>
          </a:blip>
          <a:srcRect r="48567"/>
          <a:stretch/>
        </p:blipFill>
        <p:spPr bwMode="auto">
          <a:xfrm>
            <a:off x="694211" y="510248"/>
            <a:ext cx="6292357" cy="6058499"/>
          </a:xfrm>
          <a:prstGeom prst="rect">
            <a:avLst/>
          </a:prstGeom>
          <a:noFill/>
          <a:ln>
            <a:noFill/>
          </a:ln>
        </p:spPr>
      </p:pic>
      <p:sp>
        <p:nvSpPr>
          <p:cNvPr id="5" name="TextBox 4">
            <a:extLst>
              <a:ext uri="{FF2B5EF4-FFF2-40B4-BE49-F238E27FC236}">
                <a16:creationId xmlns:a16="http://schemas.microsoft.com/office/drawing/2014/main" id="{0B7DF3F0-643D-45C8-9CD0-CB966B26D3E4}"/>
              </a:ext>
            </a:extLst>
          </p:cNvPr>
          <p:cNvSpPr txBox="1"/>
          <p:nvPr/>
        </p:nvSpPr>
        <p:spPr>
          <a:xfrm>
            <a:off x="8394917" y="1739292"/>
            <a:ext cx="31377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F0"/>
                </a:solidFill>
              </a:rPr>
              <a:t>stations that are highly uncertain due to low-quality DEMs</a:t>
            </a:r>
          </a:p>
        </p:txBody>
      </p:sp>
      <p:sp>
        <p:nvSpPr>
          <p:cNvPr id="6" name="Rectangle: Rounded Corners 5">
            <a:extLst>
              <a:ext uri="{FF2B5EF4-FFF2-40B4-BE49-F238E27FC236}">
                <a16:creationId xmlns:a16="http://schemas.microsoft.com/office/drawing/2014/main" id="{BCCD5013-7A45-41AE-A795-D0CB372DE191}"/>
              </a:ext>
            </a:extLst>
          </p:cNvPr>
          <p:cNvSpPr/>
          <p:nvPr/>
        </p:nvSpPr>
        <p:spPr>
          <a:xfrm>
            <a:off x="6171661" y="699219"/>
            <a:ext cx="663003" cy="855730"/>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4F64EB0-EF8A-4D27-AEE3-FAFF3DDB1DC9}"/>
              </a:ext>
            </a:extLst>
          </p:cNvPr>
          <p:cNvSpPr/>
          <p:nvPr/>
        </p:nvSpPr>
        <p:spPr>
          <a:xfrm>
            <a:off x="6171451" y="2619817"/>
            <a:ext cx="663003" cy="855730"/>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72B2837-C915-4A9D-9F8F-DCEDD302861D}"/>
              </a:ext>
            </a:extLst>
          </p:cNvPr>
          <p:cNvSpPr txBox="1"/>
          <p:nvPr/>
        </p:nvSpPr>
        <p:spPr>
          <a:xfrm>
            <a:off x="8359276" y="3814548"/>
            <a:ext cx="40879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0000"/>
                </a:solidFill>
              </a:rPr>
              <a:t>Wachapreague</a:t>
            </a:r>
            <a:r>
              <a:rPr lang="en-US">
                <a:solidFill>
                  <a:srgbClr val="FF0000"/>
                </a:solidFill>
              </a:rPr>
              <a:t>  No high quality DEMs</a:t>
            </a:r>
          </a:p>
        </p:txBody>
      </p:sp>
      <p:cxnSp>
        <p:nvCxnSpPr>
          <p:cNvPr id="7" name="Straight Arrow Connector 6">
            <a:extLst>
              <a:ext uri="{FF2B5EF4-FFF2-40B4-BE49-F238E27FC236}">
                <a16:creationId xmlns:a16="http://schemas.microsoft.com/office/drawing/2014/main" id="{5711FE63-CABD-4215-8D55-5E931FCABD19}"/>
              </a:ext>
            </a:extLst>
          </p:cNvPr>
          <p:cNvCxnSpPr>
            <a:cxnSpLocks/>
          </p:cNvCxnSpPr>
          <p:nvPr/>
        </p:nvCxnSpPr>
        <p:spPr>
          <a:xfrm>
            <a:off x="5178489" y="720973"/>
            <a:ext cx="0" cy="849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8EBCCD-C4AD-43B4-8220-19277ABD14D3}"/>
              </a:ext>
            </a:extLst>
          </p:cNvPr>
          <p:cNvCxnSpPr>
            <a:cxnSpLocks/>
          </p:cNvCxnSpPr>
          <p:nvPr/>
        </p:nvCxnSpPr>
        <p:spPr>
          <a:xfrm>
            <a:off x="5181596" y="2226314"/>
            <a:ext cx="0" cy="849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2686A81-B2C8-45ED-80E6-2F56308A491F}"/>
              </a:ext>
            </a:extLst>
          </p:cNvPr>
          <p:cNvCxnSpPr>
            <a:cxnSpLocks/>
          </p:cNvCxnSpPr>
          <p:nvPr/>
        </p:nvCxnSpPr>
        <p:spPr>
          <a:xfrm>
            <a:off x="7369679" y="3999214"/>
            <a:ext cx="91440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3EF51921-8E28-48DB-A287-DC58637FC125}"/>
              </a:ext>
            </a:extLst>
          </p:cNvPr>
          <p:cNvSpPr/>
          <p:nvPr/>
        </p:nvSpPr>
        <p:spPr>
          <a:xfrm>
            <a:off x="7593614" y="2054173"/>
            <a:ext cx="343634" cy="402275"/>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44BEF4E9-D4BB-4F25-BEB5-F54F30DF200A}"/>
              </a:ext>
            </a:extLst>
          </p:cNvPr>
          <p:cNvCxnSpPr>
            <a:cxnSpLocks/>
          </p:cNvCxnSpPr>
          <p:nvPr/>
        </p:nvCxnSpPr>
        <p:spPr>
          <a:xfrm>
            <a:off x="3121195" y="778229"/>
            <a:ext cx="0" cy="90277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D83B547-2369-4A2B-9EC7-CB2D6D873ADA}"/>
              </a:ext>
            </a:extLst>
          </p:cNvPr>
          <p:cNvSpPr/>
          <p:nvPr/>
        </p:nvSpPr>
        <p:spPr>
          <a:xfrm>
            <a:off x="6171451" y="4336780"/>
            <a:ext cx="663003" cy="855730"/>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D2117D5C-1618-425A-B555-C94E201F7011}"/>
              </a:ext>
            </a:extLst>
          </p:cNvPr>
          <p:cNvCxnSpPr>
            <a:cxnSpLocks/>
          </p:cNvCxnSpPr>
          <p:nvPr/>
        </p:nvCxnSpPr>
        <p:spPr>
          <a:xfrm>
            <a:off x="3122856" y="5254317"/>
            <a:ext cx="0" cy="90277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344848A-996D-4B2D-B451-1E9CE6B6666C}"/>
              </a:ext>
            </a:extLst>
          </p:cNvPr>
          <p:cNvCxnSpPr>
            <a:cxnSpLocks/>
          </p:cNvCxnSpPr>
          <p:nvPr/>
        </p:nvCxnSpPr>
        <p:spPr>
          <a:xfrm>
            <a:off x="3121195" y="3722816"/>
            <a:ext cx="0" cy="90277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BA6BE18-867F-4188-8D10-15DE92D839D2}"/>
              </a:ext>
            </a:extLst>
          </p:cNvPr>
          <p:cNvCxnSpPr>
            <a:cxnSpLocks/>
          </p:cNvCxnSpPr>
          <p:nvPr/>
        </p:nvCxnSpPr>
        <p:spPr>
          <a:xfrm>
            <a:off x="3121195" y="2218036"/>
            <a:ext cx="0" cy="90277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063AC1B-8ECC-4DC7-839E-7BA77CE32488}"/>
              </a:ext>
            </a:extLst>
          </p:cNvPr>
          <p:cNvCxnSpPr>
            <a:cxnSpLocks/>
          </p:cNvCxnSpPr>
          <p:nvPr/>
        </p:nvCxnSpPr>
        <p:spPr>
          <a:xfrm>
            <a:off x="7375934" y="1973691"/>
            <a:ext cx="914402"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DE48D9FC-E816-4B97-A592-B5C18E6D8AD8}"/>
              </a:ext>
            </a:extLst>
          </p:cNvPr>
          <p:cNvSpPr/>
          <p:nvPr/>
        </p:nvSpPr>
        <p:spPr>
          <a:xfrm>
            <a:off x="6142648" y="5258544"/>
            <a:ext cx="663003" cy="855730"/>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B37CD26F-EB7A-400F-A884-4D6EB7CE908E}"/>
              </a:ext>
            </a:extLst>
          </p:cNvPr>
          <p:cNvCxnSpPr>
            <a:cxnSpLocks/>
          </p:cNvCxnSpPr>
          <p:nvPr/>
        </p:nvCxnSpPr>
        <p:spPr>
          <a:xfrm>
            <a:off x="5178487" y="4970011"/>
            <a:ext cx="0" cy="849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9B6F3DB-2271-4E1E-8902-ADBB724693A1}"/>
              </a:ext>
            </a:extLst>
          </p:cNvPr>
          <p:cNvCxnSpPr>
            <a:cxnSpLocks/>
          </p:cNvCxnSpPr>
          <p:nvPr/>
        </p:nvCxnSpPr>
        <p:spPr>
          <a:xfrm>
            <a:off x="5178487" y="3627247"/>
            <a:ext cx="0" cy="8495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5BCC69A-E505-412B-B8EA-D891C1A70F75}"/>
              </a:ext>
            </a:extLst>
          </p:cNvPr>
          <p:cNvSpPr/>
          <p:nvPr/>
        </p:nvSpPr>
        <p:spPr>
          <a:xfrm>
            <a:off x="1605700" y="1017997"/>
            <a:ext cx="1586717" cy="369332"/>
          </a:xfrm>
          <a:prstGeom prst="rect">
            <a:avLst/>
          </a:prstGeom>
        </p:spPr>
        <p:txBody>
          <a:bodyPr wrap="square">
            <a:spAutoFit/>
          </a:bodyPr>
          <a:lstStyle/>
          <a:p>
            <a:r>
              <a:rPr lang="en-US">
                <a:solidFill>
                  <a:srgbClr val="00B0F0"/>
                </a:solidFill>
              </a:rPr>
              <a:t>Cedar Key, FL</a:t>
            </a:r>
            <a:r>
              <a:rPr lang="en-US">
                <a:solidFill>
                  <a:srgbClr val="FFC000"/>
                </a:solidFill>
              </a:rPr>
              <a:t> </a:t>
            </a:r>
            <a:endParaRPr lang="en-US"/>
          </a:p>
        </p:txBody>
      </p:sp>
      <p:sp>
        <p:nvSpPr>
          <p:cNvPr id="26" name="Rectangle 25">
            <a:extLst>
              <a:ext uri="{FF2B5EF4-FFF2-40B4-BE49-F238E27FC236}">
                <a16:creationId xmlns:a16="http://schemas.microsoft.com/office/drawing/2014/main" id="{CA9226D6-69B5-46AE-ABB2-9CB0209AAB77}"/>
              </a:ext>
            </a:extLst>
          </p:cNvPr>
          <p:cNvSpPr/>
          <p:nvPr/>
        </p:nvSpPr>
        <p:spPr>
          <a:xfrm>
            <a:off x="3575059" y="6450575"/>
            <a:ext cx="917752" cy="369332"/>
          </a:xfrm>
          <a:prstGeom prst="rect">
            <a:avLst/>
          </a:prstGeom>
        </p:spPr>
        <p:txBody>
          <a:bodyPr wrap="square">
            <a:spAutoFit/>
          </a:bodyPr>
          <a:lstStyle/>
          <a:p>
            <a:r>
              <a:rPr lang="en-US" dirty="0"/>
              <a:t>stations</a:t>
            </a:r>
          </a:p>
        </p:txBody>
      </p:sp>
      <p:sp>
        <p:nvSpPr>
          <p:cNvPr id="37" name="Rectangle 36">
            <a:extLst>
              <a:ext uri="{FF2B5EF4-FFF2-40B4-BE49-F238E27FC236}">
                <a16:creationId xmlns:a16="http://schemas.microsoft.com/office/drawing/2014/main" id="{356525E8-6AF1-4919-A7AA-14538B13BA07}"/>
              </a:ext>
            </a:extLst>
          </p:cNvPr>
          <p:cNvSpPr/>
          <p:nvPr/>
        </p:nvSpPr>
        <p:spPr>
          <a:xfrm rot="16200000">
            <a:off x="-614390" y="3244334"/>
            <a:ext cx="2024913" cy="369332"/>
          </a:xfrm>
          <a:prstGeom prst="rect">
            <a:avLst/>
          </a:prstGeom>
        </p:spPr>
        <p:txBody>
          <a:bodyPr wrap="none">
            <a:spAutoFit/>
          </a:bodyPr>
          <a:lstStyle/>
          <a:p>
            <a:r>
              <a:rPr lang="en-US" dirty="0"/>
              <a:t>Tidal amplitude (m)</a:t>
            </a:r>
          </a:p>
        </p:txBody>
      </p:sp>
      <p:sp>
        <p:nvSpPr>
          <p:cNvPr id="39" name="TextBox 38">
            <a:extLst>
              <a:ext uri="{FF2B5EF4-FFF2-40B4-BE49-F238E27FC236}">
                <a16:creationId xmlns:a16="http://schemas.microsoft.com/office/drawing/2014/main" id="{77B8E87A-7AAF-4202-B4D0-72BEFE3A3AB7}"/>
              </a:ext>
            </a:extLst>
          </p:cNvPr>
          <p:cNvSpPr txBox="1"/>
          <p:nvPr/>
        </p:nvSpPr>
        <p:spPr>
          <a:xfrm flipH="1">
            <a:off x="7769702" y="5168643"/>
            <a:ext cx="2267121" cy="646331"/>
          </a:xfrm>
          <a:prstGeom prst="rect">
            <a:avLst/>
          </a:prstGeom>
          <a:noFill/>
        </p:spPr>
        <p:txBody>
          <a:bodyPr wrap="square" rtlCol="0">
            <a:spAutoFit/>
          </a:bodyPr>
          <a:lstStyle/>
          <a:p>
            <a:r>
              <a:rPr lang="en-US" b="1" dirty="0">
                <a:solidFill>
                  <a:srgbClr val="0070C0"/>
                </a:solidFill>
              </a:rPr>
              <a:t>SCHISM</a:t>
            </a:r>
          </a:p>
          <a:p>
            <a:r>
              <a:rPr lang="en-US" b="1" dirty="0">
                <a:solidFill>
                  <a:srgbClr val="FF0000"/>
                </a:solidFill>
              </a:rPr>
              <a:t>OBS</a:t>
            </a:r>
          </a:p>
        </p:txBody>
      </p:sp>
    </p:spTree>
    <p:extLst>
      <p:ext uri="{BB962C8B-B14F-4D97-AF65-F5344CB8AC3E}">
        <p14:creationId xmlns:p14="http://schemas.microsoft.com/office/powerpoint/2010/main" val="136934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787EF1-58AA-422A-899D-DA75031E379A}"/>
              </a:ext>
            </a:extLst>
          </p:cNvPr>
          <p:cNvSpPr>
            <a:spLocks noGrp="1"/>
          </p:cNvSpPr>
          <p:nvPr/>
        </p:nvSpPr>
        <p:spPr>
          <a:xfrm>
            <a:off x="0" y="102926"/>
            <a:ext cx="11996382" cy="7130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Times New Roman"/>
                <a:cs typeface="Times New Roman"/>
              </a:rPr>
              <a:t>Unable to fix </a:t>
            </a:r>
            <a:r>
              <a:rPr lang="en-US" sz="3600" b="1" err="1">
                <a:latin typeface="Times New Roman"/>
                <a:cs typeface="Times New Roman"/>
              </a:rPr>
              <a:t>Wachapreague</a:t>
            </a:r>
            <a:r>
              <a:rPr lang="en-US" sz="3600" b="1">
                <a:latin typeface="Times New Roman"/>
                <a:cs typeface="Times New Roman"/>
              </a:rPr>
              <a:t> station due to bad quality DEM</a:t>
            </a:r>
          </a:p>
        </p:txBody>
      </p:sp>
      <p:sp>
        <p:nvSpPr>
          <p:cNvPr id="5" name="Content Placeholder 2">
            <a:extLst>
              <a:ext uri="{FF2B5EF4-FFF2-40B4-BE49-F238E27FC236}">
                <a16:creationId xmlns:a16="http://schemas.microsoft.com/office/drawing/2014/main" id="{65B75BE0-224D-4A4F-B45D-EF957DA452C4}"/>
              </a:ext>
            </a:extLst>
          </p:cNvPr>
          <p:cNvSpPr>
            <a:spLocks noGrp="1"/>
          </p:cNvSpPr>
          <p:nvPr/>
        </p:nvSpPr>
        <p:spPr>
          <a:xfrm>
            <a:off x="144123" y="950774"/>
            <a:ext cx="4726893" cy="295293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a:cs typeface="Times New Roman"/>
              </a:rPr>
              <a:t>Simulated tides</a:t>
            </a:r>
            <a:r>
              <a:rPr lang="en-US">
                <a:latin typeface="Times New Roman"/>
                <a:cs typeface="Times New Roman"/>
              </a:rPr>
              <a:t> are severely under-estimated at this station</a:t>
            </a:r>
            <a:endParaRPr lang="en-US"/>
          </a:p>
          <a:p>
            <a:r>
              <a:rPr lang="en-US">
                <a:latin typeface="Times New Roman"/>
                <a:cs typeface="Times New Roman"/>
              </a:rPr>
              <a:t>Setting bottom friction for the nearby region to be 0 improves the results but this choice is not defensible (prevalence of vegetations locally)</a:t>
            </a:r>
            <a:endParaRPr lang="en-US"/>
          </a:p>
          <a:p>
            <a:r>
              <a:rPr lang="en-US">
                <a:latin typeface="Times New Roman"/>
                <a:cs typeface="Times New Roman"/>
              </a:rPr>
              <a:t>Resolving grid with higher resolution did not help</a:t>
            </a:r>
          </a:p>
          <a:p>
            <a:r>
              <a:rPr lang="en-US">
                <a:latin typeface="Times New Roman"/>
                <a:cs typeface="Times New Roman"/>
              </a:rPr>
              <a:t>Real culprit: fake values in the high-resolution DEM</a:t>
            </a:r>
          </a:p>
        </p:txBody>
      </p:sp>
      <p:pic>
        <p:nvPicPr>
          <p:cNvPr id="6" name="Picture 5" descr="Processing Toolbox &#10;Q Search &#10;Favorites &#10;Spatial Bookmarks &#10;Home &#10;Geopackage &#10;-10 &#10;Chesapeake_ Topobathy_DEM_ v I _ 56 &#10;-10 &#10;-172202 &#10;16.4194 &#10;[VI Chesapeake Bay CoNED K 08 &#10;26.9346 &#10;3m &#10;-10 &#10;O &#10;Recently used &#10;Cartography &#10;Database &#10;File tools &#10;Graphics &#10;Interpolation &#10;Layer tools &#10;Network analysis &#10;Raster analysis &#10;Raster terrain analysis &#10;Raster tools &#10;Vector analysis &#10;Identify Results &#10;Feature &#10;• Chesapeake_8ay CoNEm &#10;Bandl &#10;(Derived) &#10;Value &#10;Chesapeake_8c ">
            <a:extLst>
              <a:ext uri="{FF2B5EF4-FFF2-40B4-BE49-F238E27FC236}">
                <a16:creationId xmlns:a16="http://schemas.microsoft.com/office/drawing/2014/main" id="{99363341-9AC9-4F65-8E5B-7217F4530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795" y="4063325"/>
            <a:ext cx="4810947" cy="2691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chine generated alternative text:&#10;Favorites &#10;Spatial Bookmarks &#10;Home &#10;Cil &#10;Geopackage &#10;Chesapeake_ Topobathy_DEM_ v T _ 56 &#10;Chesapeake_ Bay_ CoNED_ K _ 09 &#10;-172202 &#10;16.4194 &#10;n Chesapeake_Bay_CoNED_K_08 &#10;26.9346 &#10;CBtbdem v2 resample 3m ">
            <a:extLst>
              <a:ext uri="{FF2B5EF4-FFF2-40B4-BE49-F238E27FC236}">
                <a16:creationId xmlns:a16="http://schemas.microsoft.com/office/drawing/2014/main" id="{31535F99-79B3-44F0-8BAA-DA1192152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5" y="4086386"/>
            <a:ext cx="3876793" cy="276046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EB23FAC-5D24-4BAA-AFD1-15490FCBB133}"/>
              </a:ext>
            </a:extLst>
          </p:cNvPr>
          <p:cNvSpPr/>
          <p:nvPr/>
        </p:nvSpPr>
        <p:spPr>
          <a:xfrm>
            <a:off x="5485902" y="5553557"/>
            <a:ext cx="341194" cy="297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0.5 &#10;-0.5 &#10;10 &#10;15 &#10;20 &#10;Station 47 &#10;manning SCHISM &#10;original SCHISM &#10;25 ">
            <a:extLst>
              <a:ext uri="{FF2B5EF4-FFF2-40B4-BE49-F238E27FC236}">
                <a16:creationId xmlns:a16="http://schemas.microsoft.com/office/drawing/2014/main" id="{1D078262-4BB6-4BE9-B6D6-25816C95BF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48" r="6642" b="5230"/>
          <a:stretch/>
        </p:blipFill>
        <p:spPr bwMode="auto">
          <a:xfrm>
            <a:off x="4655976" y="839035"/>
            <a:ext cx="6903592" cy="29529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E493DE-0E30-4B55-8776-5D91DA3D7E4D}"/>
              </a:ext>
            </a:extLst>
          </p:cNvPr>
          <p:cNvPicPr>
            <a:picLocks noChangeAspect="1"/>
          </p:cNvPicPr>
          <p:nvPr/>
        </p:nvPicPr>
        <p:blipFill>
          <a:blip r:embed="rId5"/>
          <a:stretch>
            <a:fillRect/>
          </a:stretch>
        </p:blipFill>
        <p:spPr>
          <a:xfrm>
            <a:off x="139571" y="4121532"/>
            <a:ext cx="3312624" cy="2636787"/>
          </a:xfrm>
          <a:prstGeom prst="rect">
            <a:avLst/>
          </a:prstGeom>
        </p:spPr>
      </p:pic>
      <p:sp>
        <p:nvSpPr>
          <p:cNvPr id="11" name="Oval 10">
            <a:extLst>
              <a:ext uri="{FF2B5EF4-FFF2-40B4-BE49-F238E27FC236}">
                <a16:creationId xmlns:a16="http://schemas.microsoft.com/office/drawing/2014/main" id="{14BB1456-1298-4875-B23D-1941B69B7221}"/>
              </a:ext>
            </a:extLst>
          </p:cNvPr>
          <p:cNvSpPr/>
          <p:nvPr/>
        </p:nvSpPr>
        <p:spPr>
          <a:xfrm>
            <a:off x="307409" y="4623468"/>
            <a:ext cx="341194" cy="297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2053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CE03-B1CA-48DD-848E-92337916DFA5}"/>
              </a:ext>
            </a:extLst>
          </p:cNvPr>
          <p:cNvSpPr>
            <a:spLocks noGrp="1"/>
          </p:cNvSpPr>
          <p:nvPr>
            <p:ph type="title"/>
          </p:nvPr>
        </p:nvSpPr>
        <p:spPr>
          <a:xfrm>
            <a:off x="232012" y="7817"/>
            <a:ext cx="11841333" cy="1336001"/>
          </a:xfrm>
        </p:spPr>
        <p:txBody>
          <a:bodyPr>
            <a:normAutofit/>
          </a:bodyPr>
          <a:lstStyle/>
          <a:p>
            <a:r>
              <a:rPr lang="en-US" sz="4000">
                <a:latin typeface="Times New Roman"/>
                <a:cs typeface="Times New Roman"/>
              </a:rPr>
              <a:t>Importance of resolving bathymetry based on high quality DEMs</a:t>
            </a:r>
          </a:p>
        </p:txBody>
      </p:sp>
      <p:sp>
        <p:nvSpPr>
          <p:cNvPr id="3" name="Content Placeholder 2">
            <a:extLst>
              <a:ext uri="{FF2B5EF4-FFF2-40B4-BE49-F238E27FC236}">
                <a16:creationId xmlns:a16="http://schemas.microsoft.com/office/drawing/2014/main" id="{FBF71859-E497-4280-8439-3FA28D52C4A7}"/>
              </a:ext>
            </a:extLst>
          </p:cNvPr>
          <p:cNvSpPr>
            <a:spLocks noGrp="1"/>
          </p:cNvSpPr>
          <p:nvPr>
            <p:ph idx="1"/>
          </p:nvPr>
        </p:nvSpPr>
        <p:spPr>
          <a:xfrm>
            <a:off x="401216" y="1677329"/>
            <a:ext cx="7054024" cy="1366293"/>
          </a:xfrm>
        </p:spPr>
        <p:txBody>
          <a:bodyPr vert="horz" lIns="91440" tIns="45720" rIns="91440" bIns="45720" rtlCol="0" anchor="t">
            <a:normAutofit fontScale="92500" lnSpcReduction="10000"/>
          </a:bodyPr>
          <a:lstStyle/>
          <a:p>
            <a:r>
              <a:rPr lang="en-US">
                <a:latin typeface="Times New Roman" panose="02020603050405020304" pitchFamily="18" charset="0"/>
                <a:cs typeface="Times New Roman" panose="02020603050405020304" pitchFamily="18" charset="0"/>
              </a:rPr>
              <a:t>Given that high resolution/quality DEMs are available in most areas, resolving grid to well represent bathymetry is found to be the most importance factor in improving model skill</a:t>
            </a:r>
          </a:p>
        </p:txBody>
      </p:sp>
      <p:pic>
        <p:nvPicPr>
          <p:cNvPr id="8" name="Picture 7">
            <a:extLst>
              <a:ext uri="{FF2B5EF4-FFF2-40B4-BE49-F238E27FC236}">
                <a16:creationId xmlns:a16="http://schemas.microsoft.com/office/drawing/2014/main" id="{B5440AE1-B37A-4FBB-859F-6F2AAE4B1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5" y="3267950"/>
            <a:ext cx="6595961" cy="3571795"/>
          </a:xfrm>
          <a:prstGeom prst="rect">
            <a:avLst/>
          </a:prstGeom>
        </p:spPr>
      </p:pic>
      <p:sp>
        <p:nvSpPr>
          <p:cNvPr id="16" name="TextBox 15">
            <a:extLst>
              <a:ext uri="{FF2B5EF4-FFF2-40B4-BE49-F238E27FC236}">
                <a16:creationId xmlns:a16="http://schemas.microsoft.com/office/drawing/2014/main" id="{E8E269A0-E6B6-4864-9C9C-37EB240087AA}"/>
              </a:ext>
            </a:extLst>
          </p:cNvPr>
          <p:cNvSpPr txBox="1"/>
          <p:nvPr/>
        </p:nvSpPr>
        <p:spPr>
          <a:xfrm>
            <a:off x="8587952" y="2854678"/>
            <a:ext cx="2863220" cy="461665"/>
          </a:xfrm>
          <a:prstGeom prst="rect">
            <a:avLst/>
          </a:prstGeom>
          <a:noFill/>
        </p:spPr>
        <p:txBody>
          <a:bodyPr wrap="none" rtlCol="0">
            <a:spAutoFit/>
          </a:bodyPr>
          <a:lstStyle/>
          <a:p>
            <a:r>
              <a:rPr lang="en-US" sz="2400"/>
              <a:t>Nantucket Island, MA</a:t>
            </a:r>
          </a:p>
        </p:txBody>
      </p:sp>
      <p:sp>
        <p:nvSpPr>
          <p:cNvPr id="17" name="TextBox 16">
            <a:extLst>
              <a:ext uri="{FF2B5EF4-FFF2-40B4-BE49-F238E27FC236}">
                <a16:creationId xmlns:a16="http://schemas.microsoft.com/office/drawing/2014/main" id="{E7F1F0C2-458A-43A3-BAE8-3A5A22B94962}"/>
              </a:ext>
            </a:extLst>
          </p:cNvPr>
          <p:cNvSpPr txBox="1"/>
          <p:nvPr/>
        </p:nvSpPr>
        <p:spPr>
          <a:xfrm>
            <a:off x="8338782" y="6202536"/>
            <a:ext cx="3361561" cy="461665"/>
          </a:xfrm>
          <a:prstGeom prst="rect">
            <a:avLst/>
          </a:prstGeom>
          <a:noFill/>
        </p:spPr>
        <p:txBody>
          <a:bodyPr wrap="none" rtlCol="0">
            <a:spAutoFit/>
          </a:bodyPr>
          <a:lstStyle/>
          <a:p>
            <a:r>
              <a:rPr lang="en-US" sz="2400"/>
              <a:t>Chatham, Lydia Cove, MA</a:t>
            </a:r>
          </a:p>
        </p:txBody>
      </p:sp>
      <p:pic>
        <p:nvPicPr>
          <p:cNvPr id="12" name="Picture 11">
            <a:extLst>
              <a:ext uri="{FF2B5EF4-FFF2-40B4-BE49-F238E27FC236}">
                <a16:creationId xmlns:a16="http://schemas.microsoft.com/office/drawing/2014/main" id="{F2ACA198-7ECA-43BA-AD7C-7DA9ECFD635A}"/>
              </a:ext>
            </a:extLst>
          </p:cNvPr>
          <p:cNvPicPr>
            <a:picLocks noChangeAspect="1"/>
          </p:cNvPicPr>
          <p:nvPr/>
        </p:nvPicPr>
        <p:blipFill rotWithShape="1">
          <a:blip r:embed="rId3"/>
          <a:srcRect l="7278" t="5263" r="6738" b="39876"/>
          <a:stretch/>
        </p:blipFill>
        <p:spPr>
          <a:xfrm>
            <a:off x="9575701" y="4736828"/>
            <a:ext cx="2631628" cy="1281417"/>
          </a:xfrm>
          <a:prstGeom prst="rect">
            <a:avLst/>
          </a:prstGeom>
        </p:spPr>
      </p:pic>
      <p:pic>
        <p:nvPicPr>
          <p:cNvPr id="13" name="Picture 12">
            <a:extLst>
              <a:ext uri="{FF2B5EF4-FFF2-40B4-BE49-F238E27FC236}">
                <a16:creationId xmlns:a16="http://schemas.microsoft.com/office/drawing/2014/main" id="{112901E1-0AB7-4CD5-9DA6-98B823AB124D}"/>
              </a:ext>
            </a:extLst>
          </p:cNvPr>
          <p:cNvPicPr>
            <a:picLocks noChangeAspect="1"/>
          </p:cNvPicPr>
          <p:nvPr/>
        </p:nvPicPr>
        <p:blipFill rotWithShape="1">
          <a:blip r:embed="rId4"/>
          <a:srcRect l="5686" t="25876" r="6756" b="17149"/>
          <a:stretch/>
        </p:blipFill>
        <p:spPr>
          <a:xfrm>
            <a:off x="9575701" y="3491639"/>
            <a:ext cx="2553278" cy="1244273"/>
          </a:xfrm>
          <a:prstGeom prst="rect">
            <a:avLst/>
          </a:prstGeom>
        </p:spPr>
      </p:pic>
      <p:grpSp>
        <p:nvGrpSpPr>
          <p:cNvPr id="18" name="Group 17">
            <a:extLst>
              <a:ext uri="{FF2B5EF4-FFF2-40B4-BE49-F238E27FC236}">
                <a16:creationId xmlns:a16="http://schemas.microsoft.com/office/drawing/2014/main" id="{A4366629-58CB-4C48-8A29-0DD70FC6949D}"/>
              </a:ext>
            </a:extLst>
          </p:cNvPr>
          <p:cNvGrpSpPr/>
          <p:nvPr/>
        </p:nvGrpSpPr>
        <p:grpSpPr>
          <a:xfrm>
            <a:off x="6662057" y="3366361"/>
            <a:ext cx="3027451" cy="1375497"/>
            <a:chOff x="120451" y="614773"/>
            <a:chExt cx="7354070" cy="3047593"/>
          </a:xfrm>
        </p:grpSpPr>
        <p:pic>
          <p:nvPicPr>
            <p:cNvPr id="19" name="Picture 18">
              <a:extLst>
                <a:ext uri="{FF2B5EF4-FFF2-40B4-BE49-F238E27FC236}">
                  <a16:creationId xmlns:a16="http://schemas.microsoft.com/office/drawing/2014/main" id="{7D7E2918-57FA-456C-802D-874EAE69A510}"/>
                </a:ext>
              </a:extLst>
            </p:cNvPr>
            <p:cNvPicPr>
              <a:picLocks noChangeAspect="1"/>
            </p:cNvPicPr>
            <p:nvPr/>
          </p:nvPicPr>
          <p:blipFill>
            <a:blip r:embed="rId5"/>
            <a:stretch>
              <a:fillRect/>
            </a:stretch>
          </p:blipFill>
          <p:spPr>
            <a:xfrm>
              <a:off x="3664521" y="633416"/>
              <a:ext cx="3810000" cy="3028950"/>
            </a:xfrm>
            <a:prstGeom prst="rect">
              <a:avLst/>
            </a:prstGeom>
          </p:spPr>
        </p:pic>
        <p:pic>
          <p:nvPicPr>
            <p:cNvPr id="20" name="Picture 19">
              <a:extLst>
                <a:ext uri="{FF2B5EF4-FFF2-40B4-BE49-F238E27FC236}">
                  <a16:creationId xmlns:a16="http://schemas.microsoft.com/office/drawing/2014/main" id="{8169DCD6-D5B6-4058-A4B7-50DACFAE332A}"/>
                </a:ext>
              </a:extLst>
            </p:cNvPr>
            <p:cNvPicPr>
              <a:picLocks noChangeAspect="1"/>
            </p:cNvPicPr>
            <p:nvPr/>
          </p:nvPicPr>
          <p:blipFill>
            <a:blip r:embed="rId6"/>
            <a:stretch>
              <a:fillRect/>
            </a:stretch>
          </p:blipFill>
          <p:spPr>
            <a:xfrm>
              <a:off x="120451" y="614773"/>
              <a:ext cx="3544070" cy="2968456"/>
            </a:xfrm>
            <a:prstGeom prst="rect">
              <a:avLst/>
            </a:prstGeom>
          </p:spPr>
        </p:pic>
        <p:sp>
          <p:nvSpPr>
            <p:cNvPr id="21" name="Oval 20">
              <a:extLst>
                <a:ext uri="{FF2B5EF4-FFF2-40B4-BE49-F238E27FC236}">
                  <a16:creationId xmlns:a16="http://schemas.microsoft.com/office/drawing/2014/main" id="{4F8A5572-D596-48DA-8598-75D37A8F1A12}"/>
                </a:ext>
              </a:extLst>
            </p:cNvPr>
            <p:cNvSpPr/>
            <p:nvPr/>
          </p:nvSpPr>
          <p:spPr>
            <a:xfrm>
              <a:off x="636104" y="2252870"/>
              <a:ext cx="437322" cy="3843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A0B6A9-BB1A-4037-A043-8309AE5D09AD}"/>
                </a:ext>
              </a:extLst>
            </p:cNvPr>
            <p:cNvSpPr/>
            <p:nvPr/>
          </p:nvSpPr>
          <p:spPr>
            <a:xfrm>
              <a:off x="4302969" y="2252869"/>
              <a:ext cx="437322" cy="3843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C0722D4-9425-4907-9FAE-5D6F0392F1DC}"/>
              </a:ext>
            </a:extLst>
          </p:cNvPr>
          <p:cNvGrpSpPr/>
          <p:nvPr/>
        </p:nvGrpSpPr>
        <p:grpSpPr>
          <a:xfrm>
            <a:off x="6676555" y="4706140"/>
            <a:ext cx="2956591" cy="1339779"/>
            <a:chOff x="153912" y="3583229"/>
            <a:chExt cx="6388501" cy="3238616"/>
          </a:xfrm>
        </p:grpSpPr>
        <p:pic>
          <p:nvPicPr>
            <p:cNvPr id="24" name="Picture 23">
              <a:extLst>
                <a:ext uri="{FF2B5EF4-FFF2-40B4-BE49-F238E27FC236}">
                  <a16:creationId xmlns:a16="http://schemas.microsoft.com/office/drawing/2014/main" id="{FA74E0AD-CA7D-4571-8AA1-7E4D4387EB8B}"/>
                </a:ext>
              </a:extLst>
            </p:cNvPr>
            <p:cNvPicPr>
              <a:picLocks noChangeAspect="1"/>
            </p:cNvPicPr>
            <p:nvPr/>
          </p:nvPicPr>
          <p:blipFill>
            <a:blip r:embed="rId7"/>
            <a:stretch>
              <a:fillRect/>
            </a:stretch>
          </p:blipFill>
          <p:spPr>
            <a:xfrm>
              <a:off x="3313438" y="3592812"/>
              <a:ext cx="3228975" cy="3219450"/>
            </a:xfrm>
            <a:prstGeom prst="rect">
              <a:avLst/>
            </a:prstGeom>
          </p:spPr>
        </p:pic>
        <p:pic>
          <p:nvPicPr>
            <p:cNvPr id="25" name="Picture 24">
              <a:extLst>
                <a:ext uri="{FF2B5EF4-FFF2-40B4-BE49-F238E27FC236}">
                  <a16:creationId xmlns:a16="http://schemas.microsoft.com/office/drawing/2014/main" id="{D62453DD-2AEE-45AF-8113-8ACE85EC0E62}"/>
                </a:ext>
              </a:extLst>
            </p:cNvPr>
            <p:cNvPicPr>
              <a:picLocks noChangeAspect="1"/>
            </p:cNvPicPr>
            <p:nvPr/>
          </p:nvPicPr>
          <p:blipFill>
            <a:blip r:embed="rId8"/>
            <a:stretch>
              <a:fillRect/>
            </a:stretch>
          </p:blipFill>
          <p:spPr>
            <a:xfrm>
              <a:off x="153912" y="3583229"/>
              <a:ext cx="3159524" cy="3238616"/>
            </a:xfrm>
            <a:prstGeom prst="rect">
              <a:avLst/>
            </a:prstGeom>
          </p:spPr>
        </p:pic>
        <p:sp>
          <p:nvSpPr>
            <p:cNvPr id="26" name="Oval 25">
              <a:extLst>
                <a:ext uri="{FF2B5EF4-FFF2-40B4-BE49-F238E27FC236}">
                  <a16:creationId xmlns:a16="http://schemas.microsoft.com/office/drawing/2014/main" id="{238B2B04-EDF0-4142-ACEE-C2A3D71EE876}"/>
                </a:ext>
              </a:extLst>
            </p:cNvPr>
            <p:cNvSpPr/>
            <p:nvPr/>
          </p:nvSpPr>
          <p:spPr>
            <a:xfrm>
              <a:off x="1399146" y="5213620"/>
              <a:ext cx="437322" cy="3843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6996052-FCB1-4DD3-887F-063AB40BB9B9}"/>
                </a:ext>
              </a:extLst>
            </p:cNvPr>
            <p:cNvSpPr/>
            <p:nvPr/>
          </p:nvSpPr>
          <p:spPr>
            <a:xfrm>
              <a:off x="4612823" y="5049272"/>
              <a:ext cx="437322" cy="3843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a:extLst>
              <a:ext uri="{FF2B5EF4-FFF2-40B4-BE49-F238E27FC236}">
                <a16:creationId xmlns:a16="http://schemas.microsoft.com/office/drawing/2014/main" id="{3769B297-AFFC-4A12-AECA-F8463B5D12C4}"/>
              </a:ext>
            </a:extLst>
          </p:cNvPr>
          <p:cNvCxnSpPr>
            <a:cxnSpLocks/>
          </p:cNvCxnSpPr>
          <p:nvPr/>
        </p:nvCxnSpPr>
        <p:spPr>
          <a:xfrm flipV="1">
            <a:off x="7204885" y="3200914"/>
            <a:ext cx="1269005" cy="8597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52535FC-6D60-4EBA-893A-8C3A803C72EF}"/>
              </a:ext>
            </a:extLst>
          </p:cNvPr>
          <p:cNvCxnSpPr>
            <a:cxnSpLocks/>
          </p:cNvCxnSpPr>
          <p:nvPr/>
        </p:nvCxnSpPr>
        <p:spPr>
          <a:xfrm>
            <a:off x="7465326" y="5590144"/>
            <a:ext cx="723331" cy="7683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F564135-DB50-4FD6-9D08-B2F785878155}"/>
              </a:ext>
            </a:extLst>
          </p:cNvPr>
          <p:cNvGrpSpPr/>
          <p:nvPr/>
        </p:nvGrpSpPr>
        <p:grpSpPr>
          <a:xfrm>
            <a:off x="8450068" y="1537666"/>
            <a:ext cx="2681370" cy="1315630"/>
            <a:chOff x="8450068" y="1537666"/>
            <a:chExt cx="2681370" cy="1315630"/>
          </a:xfrm>
        </p:grpSpPr>
        <p:pic>
          <p:nvPicPr>
            <p:cNvPr id="15" name="Picture 14">
              <a:extLst>
                <a:ext uri="{FF2B5EF4-FFF2-40B4-BE49-F238E27FC236}">
                  <a16:creationId xmlns:a16="http://schemas.microsoft.com/office/drawing/2014/main" id="{A565DAE9-03C5-439E-BDC8-E11347409F77}"/>
                </a:ext>
              </a:extLst>
            </p:cNvPr>
            <p:cNvPicPr>
              <a:picLocks noChangeAspect="1"/>
            </p:cNvPicPr>
            <p:nvPr/>
          </p:nvPicPr>
          <p:blipFill rotWithShape="1">
            <a:blip r:embed="rId3"/>
            <a:srcRect l="34746" t="60168" r="33707" b="19164"/>
            <a:stretch/>
          </p:blipFill>
          <p:spPr>
            <a:xfrm>
              <a:off x="8450068" y="1537666"/>
              <a:ext cx="2681370" cy="1315630"/>
            </a:xfrm>
            <a:prstGeom prst="rect">
              <a:avLst/>
            </a:prstGeom>
          </p:spPr>
        </p:pic>
        <p:sp>
          <p:nvSpPr>
            <p:cNvPr id="7" name="TextBox 6">
              <a:extLst>
                <a:ext uri="{FF2B5EF4-FFF2-40B4-BE49-F238E27FC236}">
                  <a16:creationId xmlns:a16="http://schemas.microsoft.com/office/drawing/2014/main" id="{1995A5D0-2A3D-4076-B85D-A13CBA761226}"/>
                </a:ext>
              </a:extLst>
            </p:cNvPr>
            <p:cNvSpPr txBox="1"/>
            <p:nvPr/>
          </p:nvSpPr>
          <p:spPr>
            <a:xfrm>
              <a:off x="9199984" y="1899761"/>
              <a:ext cx="1782147"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Resolved</a:t>
              </a:r>
            </a:p>
            <a:p>
              <a:r>
                <a:rPr lang="en-US" sz="2000">
                  <a:cs typeface="Calibri"/>
                </a:rPr>
                <a:t>Not resolved</a:t>
              </a:r>
            </a:p>
          </p:txBody>
        </p:sp>
      </p:grpSp>
    </p:spTree>
    <p:extLst>
      <p:ext uri="{BB962C8B-B14F-4D97-AF65-F5344CB8AC3E}">
        <p14:creationId xmlns:p14="http://schemas.microsoft.com/office/powerpoint/2010/main" val="213343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D8CF-B227-452F-80BC-BF0F34EAB6E8}"/>
              </a:ext>
            </a:extLst>
          </p:cNvPr>
          <p:cNvSpPr>
            <a:spLocks noGrp="1"/>
          </p:cNvSpPr>
          <p:nvPr>
            <p:ph type="title"/>
          </p:nvPr>
        </p:nvSpPr>
        <p:spPr>
          <a:xfrm>
            <a:off x="838200" y="365125"/>
            <a:ext cx="10515600" cy="668545"/>
          </a:xfrm>
        </p:spPr>
        <p:txBody>
          <a:bodyPr>
            <a:normAutofit fontScale="90000"/>
          </a:bodyPr>
          <a:lstStyle/>
          <a:p>
            <a:r>
              <a:rPr lang="en-US" b="1">
                <a:latin typeface="Times New Roman"/>
                <a:cs typeface="Times New Roman"/>
              </a:rPr>
              <a:t>Conclusions for paper </a:t>
            </a:r>
          </a:p>
        </p:txBody>
      </p:sp>
      <p:sp>
        <p:nvSpPr>
          <p:cNvPr id="3" name="Content Placeholder 2">
            <a:extLst>
              <a:ext uri="{FF2B5EF4-FFF2-40B4-BE49-F238E27FC236}">
                <a16:creationId xmlns:a16="http://schemas.microsoft.com/office/drawing/2014/main" id="{F9781584-8D97-4D37-A30F-72D6884D6973}"/>
              </a:ext>
            </a:extLst>
          </p:cNvPr>
          <p:cNvSpPr>
            <a:spLocks noGrp="1"/>
          </p:cNvSpPr>
          <p:nvPr>
            <p:ph idx="1"/>
          </p:nvPr>
        </p:nvSpPr>
        <p:spPr>
          <a:xfrm>
            <a:off x="345233" y="1253331"/>
            <a:ext cx="11492922" cy="4351338"/>
          </a:xfrm>
        </p:spPr>
        <p:txBody>
          <a:bodyPr vert="horz" lIns="91440" tIns="45720" rIns="91440" bIns="45720" rtlCol="0" anchor="t">
            <a:normAutofit/>
          </a:bodyPr>
          <a:lstStyle/>
          <a:p>
            <a:r>
              <a:rPr lang="en-US">
                <a:latin typeface="Times New Roman"/>
                <a:cs typeface="Times New Roman"/>
              </a:rPr>
              <a:t>Without good quality DEMs, adjusting friction may not always be able to compensate fully</a:t>
            </a:r>
          </a:p>
          <a:p>
            <a:r>
              <a:rPr lang="en-US">
                <a:latin typeface="Times New Roman"/>
                <a:cs typeface="Times New Roman"/>
              </a:rPr>
              <a:t>Without good quality DEMs, high-order </a:t>
            </a:r>
            <a:r>
              <a:rPr lang="en-US" err="1">
                <a:latin typeface="Times New Roman"/>
                <a:cs typeface="Times New Roman"/>
              </a:rPr>
              <a:t>numerics</a:t>
            </a:r>
            <a:r>
              <a:rPr lang="en-US">
                <a:latin typeface="Times New Roman"/>
                <a:cs typeface="Times New Roman"/>
              </a:rPr>
              <a:t> or baroclinicity cannot make up for the deficiency*</a:t>
            </a:r>
          </a:p>
          <a:p>
            <a:r>
              <a:rPr lang="en-US">
                <a:latin typeface="Times New Roman"/>
                <a:cs typeface="Times New Roman"/>
              </a:rPr>
              <a:t>Good quality DEMs yield accurate results only if the grid well resolves the bathymetry/geometry</a:t>
            </a:r>
          </a:p>
          <a:p>
            <a:r>
              <a:rPr lang="en-US">
                <a:latin typeface="Times New Roman"/>
                <a:cs typeface="Times New Roman"/>
              </a:rPr>
              <a:t>Mesh quality plays a relatively minor role in SCHISM’s performance*</a:t>
            </a:r>
            <a:endParaRPr lang="en-US" baseline="30000">
              <a:latin typeface="Times New Roman"/>
              <a:cs typeface="Times New Roman"/>
            </a:endParaRPr>
          </a:p>
        </p:txBody>
      </p:sp>
      <p:sp>
        <p:nvSpPr>
          <p:cNvPr id="4" name="TextBox 3">
            <a:extLst>
              <a:ext uri="{FF2B5EF4-FFF2-40B4-BE49-F238E27FC236}">
                <a16:creationId xmlns:a16="http://schemas.microsoft.com/office/drawing/2014/main" id="{B868E6D5-5925-46A9-95FA-7D12058EAD3A}"/>
              </a:ext>
            </a:extLst>
          </p:cNvPr>
          <p:cNvSpPr txBox="1"/>
          <p:nvPr/>
        </p:nvSpPr>
        <p:spPr>
          <a:xfrm>
            <a:off x="1225826" y="5824330"/>
            <a:ext cx="97403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Times New Roman"/>
              </a:rPr>
              <a:t>* more evidence is being gathered to support some of these conclusions</a:t>
            </a:r>
            <a:endParaRPr lang="en-US" sz="2400"/>
          </a:p>
        </p:txBody>
      </p:sp>
    </p:spTree>
    <p:extLst>
      <p:ext uri="{BB962C8B-B14F-4D97-AF65-F5344CB8AC3E}">
        <p14:creationId xmlns:p14="http://schemas.microsoft.com/office/powerpoint/2010/main" val="2524929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60A8-A4C2-4E3F-BA1D-6AB4B7A76B89}"/>
              </a:ext>
            </a:extLst>
          </p:cNvPr>
          <p:cNvSpPr>
            <a:spLocks noGrp="1"/>
          </p:cNvSpPr>
          <p:nvPr>
            <p:ph type="title"/>
          </p:nvPr>
        </p:nvSpPr>
        <p:spPr>
          <a:xfrm>
            <a:off x="122830" y="31525"/>
            <a:ext cx="11655187" cy="1325563"/>
          </a:xfrm>
        </p:spPr>
        <p:txBody>
          <a:bodyPr>
            <a:normAutofit fontScale="90000"/>
          </a:bodyPr>
          <a:lstStyle/>
          <a:p>
            <a:r>
              <a:rPr lang="en-US" b="1">
                <a:latin typeface="Times New Roman" panose="02020603050405020304" pitchFamily="18" charset="0"/>
                <a:cs typeface="Times New Roman" panose="02020603050405020304" pitchFamily="18" charset="0"/>
              </a:rPr>
              <a:t>Manuscript 2</a:t>
            </a:r>
            <a:r>
              <a:rPr lang="en-US">
                <a:latin typeface="Times New Roman" panose="02020603050405020304" pitchFamily="18" charset="0"/>
                <a:cs typeface="Times New Roman" panose="02020603050405020304" pitchFamily="18" charset="0"/>
              </a:rPr>
              <a:t>: Wind induced quasi-steady state balance for 12 coastal water bodies along east and south coast </a:t>
            </a:r>
          </a:p>
        </p:txBody>
      </p:sp>
      <p:sp>
        <p:nvSpPr>
          <p:cNvPr id="3" name="Content Placeholder 2">
            <a:extLst>
              <a:ext uri="{FF2B5EF4-FFF2-40B4-BE49-F238E27FC236}">
                <a16:creationId xmlns:a16="http://schemas.microsoft.com/office/drawing/2014/main" id="{4F4E9DEA-AF5E-4442-A378-C6E80EF03A12}"/>
              </a:ext>
            </a:extLst>
          </p:cNvPr>
          <p:cNvSpPr>
            <a:spLocks noGrp="1"/>
          </p:cNvSpPr>
          <p:nvPr>
            <p:ph idx="1"/>
          </p:nvPr>
        </p:nvSpPr>
        <p:spPr>
          <a:xfrm>
            <a:off x="122830" y="1445799"/>
            <a:ext cx="12069170" cy="1325564"/>
          </a:xfrm>
        </p:spPr>
        <p:txBody>
          <a:bodyPr>
            <a:normAutofit fontScale="92500" lnSpcReduction="20000"/>
          </a:bodyPr>
          <a:lstStyle/>
          <a:p>
            <a:pPr marL="0" indent="0">
              <a:buNone/>
            </a:pP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Wei Huang,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Joseph Zhang,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Fei Ye, </a:t>
            </a: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Chunyan Li,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Haocheng Yu,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Karinna Nunez, </a:t>
            </a:r>
            <a:r>
              <a:rPr 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Saeed </a:t>
            </a:r>
            <a:r>
              <a:rPr lang="en-US" sz="2000" err="1">
                <a:latin typeface="Times New Roman" panose="02020603050405020304" pitchFamily="18" charset="0"/>
                <a:cs typeface="Times New Roman" panose="02020603050405020304" pitchFamily="18" charset="0"/>
              </a:rPr>
              <a:t>Moghimi</a:t>
            </a:r>
            <a:r>
              <a:rPr lang="en-US" sz="2000">
                <a:latin typeface="Times New Roman" panose="02020603050405020304" pitchFamily="18" charset="0"/>
                <a:cs typeface="Times New Roman" panose="02020603050405020304" pitchFamily="18" charset="0"/>
              </a:rPr>
              <a:t>, and </a:t>
            </a:r>
            <a:r>
              <a:rPr 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Edward Myers</a:t>
            </a:r>
          </a:p>
          <a:p>
            <a:pPr marL="0" indent="0">
              <a:buNone/>
            </a:pP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Virginia Institute of Marine Science, College of William of Mary</a:t>
            </a:r>
          </a:p>
          <a:p>
            <a:pPr marL="0" indent="0">
              <a:buNone/>
            </a:pP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Department of Oceanography and Coastal Science, School of Coast and Environment, Louisiana State University</a:t>
            </a:r>
          </a:p>
          <a:p>
            <a:pPr marL="0" indent="0">
              <a:buNone/>
            </a:pPr>
            <a:r>
              <a:rPr 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 NOAA National Ocean Service</a:t>
            </a:r>
          </a:p>
          <a:p>
            <a:pPr marL="0" indent="0">
              <a:buNone/>
            </a:pPr>
            <a:endParaRPr lang="en-US"/>
          </a:p>
        </p:txBody>
      </p:sp>
      <p:sp>
        <p:nvSpPr>
          <p:cNvPr id="4" name="Content Placeholder 2">
            <a:extLst>
              <a:ext uri="{FF2B5EF4-FFF2-40B4-BE49-F238E27FC236}">
                <a16:creationId xmlns:a16="http://schemas.microsoft.com/office/drawing/2014/main" id="{FE126C45-E926-404D-94BB-BD0C5CD52427}"/>
              </a:ext>
            </a:extLst>
          </p:cNvPr>
          <p:cNvSpPr txBox="1">
            <a:spLocks/>
          </p:cNvSpPr>
          <p:nvPr/>
        </p:nvSpPr>
        <p:spPr>
          <a:xfrm>
            <a:off x="292985" y="3010994"/>
            <a:ext cx="11728859" cy="332236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Times New Roman"/>
                <a:cs typeface="Times New Roman"/>
              </a:rPr>
              <a:t>Abstract:</a:t>
            </a:r>
            <a:r>
              <a:rPr lang="en-US">
                <a:latin typeface="Times New Roman"/>
                <a:cs typeface="Times New Roman"/>
              </a:rPr>
              <a:t> Quasi-steady state balance is an equilibrium state controlled by a simple first order linear equation between wind and pressure gradient. It was found in multiple water bodies along Louisiana coast including Lake Pontchartrain, Barataria Bay, Calcasieu Lake, and an Arctic lagoon: Elson lagoon. This paper checks 12 coastal water bodies along east and south coast of the continent of United States using SCHISM. The results indicate that quasi-steady state is fulfilled for all the 12 coastal water bodies. The accuracy of the quasi-steady equation depends greatly on the geometry/shape/opening of each system.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824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0044864-77A5-41C1-9372-256B85D8AD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7653" y="2402203"/>
            <a:ext cx="7244347" cy="4351338"/>
          </a:xfrm>
        </p:spPr>
      </p:pic>
      <p:pic>
        <p:nvPicPr>
          <p:cNvPr id="4" name="Picture 3">
            <a:extLst>
              <a:ext uri="{FF2B5EF4-FFF2-40B4-BE49-F238E27FC236}">
                <a16:creationId xmlns:a16="http://schemas.microsoft.com/office/drawing/2014/main" id="{AAE86AA9-709F-4C50-9270-9DD3CFB59B7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156477"/>
            <a:ext cx="4861249" cy="4701523"/>
          </a:xfrm>
          <a:prstGeom prst="rect">
            <a:avLst/>
          </a:prstGeom>
          <a:noFill/>
          <a:ln>
            <a:noFill/>
          </a:ln>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34BCE85-44F2-41B0-B694-046105B8934A}"/>
                  </a:ext>
                </a:extLst>
              </p:cNvPr>
              <p:cNvSpPr/>
              <p:nvPr/>
            </p:nvSpPr>
            <p:spPr>
              <a:xfrm>
                <a:off x="8569826" y="1335069"/>
                <a:ext cx="1848776" cy="66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0</m:t>
                      </m:r>
                      <m:r>
                        <a:rPr lang="en-US" i="0">
                          <a:latin typeface="Cambria Math" panose="02040503050406030204" pitchFamily="18" charset="0"/>
                        </a:rPr>
                        <m:t>=−</m:t>
                      </m:r>
                      <m:r>
                        <m:rPr>
                          <m:sty m:val="p"/>
                        </m:rPr>
                        <a:rPr lang="en-US" i="0">
                          <a:latin typeface="Cambria Math" panose="02040503050406030204" pitchFamily="18" charset="0"/>
                        </a:rPr>
                        <m:t>g</m:t>
                      </m:r>
                      <m:f>
                        <m:fPr>
                          <m:ctrlPr>
                            <a:rPr lang="en-US" i="1">
                              <a:latin typeface="Cambria Math" panose="02040503050406030204" pitchFamily="18" charset="0"/>
                            </a:rPr>
                          </m:ctrlPr>
                        </m:fPr>
                        <m:num>
                          <m:r>
                            <a:rPr lang="en-US" i="0">
                              <a:latin typeface="Cambria Math" panose="02040503050406030204" pitchFamily="18" charset="0"/>
                            </a:rPr>
                            <m:t>𝜕</m:t>
                          </m:r>
                          <m:r>
                            <a:rPr lang="en-US" i="1">
                              <a:latin typeface="Cambria Math" panose="02040503050406030204" pitchFamily="18" charset="0"/>
                            </a:rPr>
                            <m:t>𝜁</m:t>
                          </m:r>
                        </m:num>
                        <m:den>
                          <m:r>
                            <a:rPr lang="en-US" i="0">
                              <a:latin typeface="Cambria Math" panose="02040503050406030204" pitchFamily="18" charset="0"/>
                            </a:rPr>
                            <m:t>𝜕</m:t>
                          </m:r>
                          <m:r>
                            <a:rPr lang="en-US" i="1">
                              <a:latin typeface="Cambria Math" panose="02040503050406030204" pitchFamily="18" charset="0"/>
                            </a:rPr>
                            <m:t>𝑥</m:t>
                          </m:r>
                        </m:den>
                      </m:f>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𝑎𝑥</m:t>
                              </m:r>
                            </m:sub>
                          </m:sSub>
                        </m:num>
                        <m:den>
                          <m:r>
                            <a:rPr lang="en-US" i="1">
                              <a:latin typeface="Cambria Math" panose="02040503050406030204" pitchFamily="18" charset="0"/>
                            </a:rPr>
                            <m:t>𝜌</m:t>
                          </m:r>
                          <m:r>
                            <a:rPr lang="en-US" i="1">
                              <a:latin typeface="Cambria Math" panose="02040503050406030204" pitchFamily="18" charset="0"/>
                            </a:rPr>
                            <m:t>h</m:t>
                          </m:r>
                        </m:den>
                      </m:f>
                    </m:oMath>
                  </m:oMathPara>
                </a14:m>
                <a:endParaRPr lang="en-US"/>
              </a:p>
            </p:txBody>
          </p:sp>
        </mc:Choice>
        <mc:Fallback xmlns="">
          <p:sp>
            <p:nvSpPr>
              <p:cNvPr id="3" name="Rectangle 2">
                <a:extLst>
                  <a:ext uri="{FF2B5EF4-FFF2-40B4-BE49-F238E27FC236}">
                    <a16:creationId xmlns:a16="http://schemas.microsoft.com/office/drawing/2014/main" id="{A34BCE85-44F2-41B0-B694-046105B8934A}"/>
                  </a:ext>
                </a:extLst>
              </p:cNvPr>
              <p:cNvSpPr>
                <a:spLocks noRot="1" noChangeAspect="1" noMove="1" noResize="1" noEditPoints="1" noAdjustHandles="1" noChangeArrowheads="1" noChangeShapeType="1" noTextEdit="1"/>
              </p:cNvSpPr>
              <p:nvPr/>
            </p:nvSpPr>
            <p:spPr>
              <a:xfrm>
                <a:off x="8569826" y="1335069"/>
                <a:ext cx="1848776" cy="665888"/>
              </a:xfrm>
              <a:prstGeom prst="rect">
                <a:avLst/>
              </a:prstGeom>
              <a:blipFill>
                <a:blip r:embed="rId4"/>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50FB854F-258C-45F5-99CF-3B1BB3BEF5CB}"/>
              </a:ext>
            </a:extLst>
          </p:cNvPr>
          <p:cNvSpPr/>
          <p:nvPr/>
        </p:nvSpPr>
        <p:spPr>
          <a:xfrm>
            <a:off x="505493" y="1314070"/>
            <a:ext cx="7244347" cy="707886"/>
          </a:xfrm>
          <a:prstGeom prst="rect">
            <a:avLst/>
          </a:prstGeom>
        </p:spPr>
        <p:txBody>
          <a:bodyPr wrap="square" anchor="t">
            <a:spAutoFit/>
          </a:bodyPr>
          <a:lstStyle/>
          <a:p>
            <a:r>
              <a:rPr lang="en-US" sz="2000">
                <a:latin typeface="Times New Roman"/>
                <a:ea typeface="DengXian"/>
                <a:cs typeface="Times New Roman"/>
              </a:rPr>
              <a:t>Quasi-steady state balance is an equilibrium between pressure gradient and wind stress by the following equation</a:t>
            </a:r>
            <a:endParaRPr lang="en-US" sz="2000">
              <a:latin typeface="Calibri" panose="020F0502020204030204"/>
              <a:ea typeface="DengXian"/>
              <a:cs typeface="Calibri" panose="020F0502020204030204"/>
            </a:endParaRPr>
          </a:p>
        </p:txBody>
      </p:sp>
      <p:sp>
        <p:nvSpPr>
          <p:cNvPr id="9" name="Rectangle 8">
            <a:extLst>
              <a:ext uri="{FF2B5EF4-FFF2-40B4-BE49-F238E27FC236}">
                <a16:creationId xmlns:a16="http://schemas.microsoft.com/office/drawing/2014/main" id="{F3B422F3-CB35-422E-B7C9-0555DAF7E765}"/>
              </a:ext>
            </a:extLst>
          </p:cNvPr>
          <p:cNvSpPr/>
          <p:nvPr/>
        </p:nvSpPr>
        <p:spPr>
          <a:xfrm>
            <a:off x="316173" y="186298"/>
            <a:ext cx="11191165" cy="954107"/>
          </a:xfrm>
          <a:prstGeom prst="rect">
            <a:avLst/>
          </a:prstGeom>
        </p:spPr>
        <p:txBody>
          <a:bodyPr wrap="square" anchor="t">
            <a:spAutoFit/>
          </a:bodyPr>
          <a:lstStyle/>
          <a:p>
            <a:pPr marL="285750" indent="-285750">
              <a:buFont typeface="Arial" panose="020B0604020202020204" pitchFamily="34" charset="0"/>
              <a:buChar char="•"/>
            </a:pPr>
            <a:r>
              <a:rPr lang="en-US" sz="2800">
                <a:latin typeface="Times New Roman"/>
                <a:cs typeface="Times New Roman"/>
              </a:rPr>
              <a:t>Take advantage of SCHISM’s creek-to-ocean, summit-to-sea capability </a:t>
            </a:r>
            <a:endParaRPr lang="en-US" sz="28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a:latin typeface="Times New Roman"/>
                <a:cs typeface="Times New Roman"/>
              </a:rPr>
              <a:t>Apply quasi-steady state equation to 12 coastal water bodies</a:t>
            </a:r>
          </a:p>
        </p:txBody>
      </p:sp>
      <p:sp>
        <p:nvSpPr>
          <p:cNvPr id="10" name="Arrow: Striped Right 9">
            <a:extLst>
              <a:ext uri="{FF2B5EF4-FFF2-40B4-BE49-F238E27FC236}">
                <a16:creationId xmlns:a16="http://schemas.microsoft.com/office/drawing/2014/main" id="{E4AA9715-1515-4D0D-A7B2-EA5676E96EAA}"/>
              </a:ext>
            </a:extLst>
          </p:cNvPr>
          <p:cNvSpPr/>
          <p:nvPr/>
        </p:nvSpPr>
        <p:spPr>
          <a:xfrm>
            <a:off x="7387756" y="1584004"/>
            <a:ext cx="873456" cy="3329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233682B-ACDE-4B7D-99FE-721B056CB3ED}"/>
              </a:ext>
            </a:extLst>
          </p:cNvPr>
          <p:cNvCxnSpPr/>
          <p:nvPr/>
        </p:nvCxnSpPr>
        <p:spPr>
          <a:xfrm flipV="1">
            <a:off x="505493" y="2780522"/>
            <a:ext cx="810123" cy="1026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A932FF-7AEC-4403-A32F-9F884D48C477}"/>
              </a:ext>
            </a:extLst>
          </p:cNvPr>
          <p:cNvCxnSpPr>
            <a:cxnSpLocks/>
          </p:cNvCxnSpPr>
          <p:nvPr/>
        </p:nvCxnSpPr>
        <p:spPr>
          <a:xfrm flipH="1" flipV="1">
            <a:off x="914403" y="2696545"/>
            <a:ext cx="70064" cy="2550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74EF91-D7D3-488B-B905-467DB51C2ED2}"/>
              </a:ext>
            </a:extLst>
          </p:cNvPr>
          <p:cNvCxnSpPr>
            <a:cxnSpLocks/>
          </p:cNvCxnSpPr>
          <p:nvPr/>
        </p:nvCxnSpPr>
        <p:spPr>
          <a:xfrm flipV="1">
            <a:off x="2313992" y="2824064"/>
            <a:ext cx="202230" cy="2139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3E47C4-241A-435B-8782-37F903FF305C}"/>
              </a:ext>
            </a:extLst>
          </p:cNvPr>
          <p:cNvCxnSpPr>
            <a:cxnSpLocks/>
          </p:cNvCxnSpPr>
          <p:nvPr/>
        </p:nvCxnSpPr>
        <p:spPr>
          <a:xfrm flipH="1" flipV="1">
            <a:off x="2174033" y="2659221"/>
            <a:ext cx="381683" cy="4146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4C07DF-4632-4855-BD88-6F2A34F988BD}"/>
              </a:ext>
            </a:extLst>
          </p:cNvPr>
          <p:cNvCxnSpPr>
            <a:cxnSpLocks/>
          </p:cNvCxnSpPr>
          <p:nvPr/>
        </p:nvCxnSpPr>
        <p:spPr>
          <a:xfrm flipV="1">
            <a:off x="4149184" y="2831840"/>
            <a:ext cx="254865" cy="7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42EA43-5160-42CA-81D1-AB89B68696F7}"/>
              </a:ext>
            </a:extLst>
          </p:cNvPr>
          <p:cNvCxnSpPr>
            <a:cxnSpLocks/>
          </p:cNvCxnSpPr>
          <p:nvPr/>
        </p:nvCxnSpPr>
        <p:spPr>
          <a:xfrm>
            <a:off x="4131650" y="2452174"/>
            <a:ext cx="182289" cy="6403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5C9BC1-0B10-4E04-B3E5-7966309B846B}"/>
              </a:ext>
            </a:extLst>
          </p:cNvPr>
          <p:cNvCxnSpPr>
            <a:cxnSpLocks/>
          </p:cNvCxnSpPr>
          <p:nvPr/>
        </p:nvCxnSpPr>
        <p:spPr>
          <a:xfrm flipV="1">
            <a:off x="544373" y="3899231"/>
            <a:ext cx="659276" cy="588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97F47E-6DD2-4B3A-8498-C142B454B453}"/>
              </a:ext>
            </a:extLst>
          </p:cNvPr>
          <p:cNvCxnSpPr>
            <a:cxnSpLocks/>
          </p:cNvCxnSpPr>
          <p:nvPr/>
        </p:nvCxnSpPr>
        <p:spPr>
          <a:xfrm>
            <a:off x="947148" y="3812148"/>
            <a:ext cx="37319" cy="16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FE1841-D13C-4046-82D9-EB3317A60590}"/>
              </a:ext>
            </a:extLst>
          </p:cNvPr>
          <p:cNvCxnSpPr>
            <a:cxnSpLocks/>
          </p:cNvCxnSpPr>
          <p:nvPr/>
        </p:nvCxnSpPr>
        <p:spPr>
          <a:xfrm flipV="1">
            <a:off x="2364874" y="3704253"/>
            <a:ext cx="676906" cy="2705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BB9B75-90FB-477C-8EE9-3C8264E6FA81}"/>
              </a:ext>
            </a:extLst>
          </p:cNvPr>
          <p:cNvCxnSpPr>
            <a:cxnSpLocks/>
          </p:cNvCxnSpPr>
          <p:nvPr/>
        </p:nvCxnSpPr>
        <p:spPr>
          <a:xfrm>
            <a:off x="2679921" y="3704255"/>
            <a:ext cx="137924" cy="2243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561F96-8BCB-478F-B05A-35FD47B4BBB5}"/>
              </a:ext>
            </a:extLst>
          </p:cNvPr>
          <p:cNvCxnSpPr>
            <a:cxnSpLocks/>
          </p:cNvCxnSpPr>
          <p:nvPr/>
        </p:nvCxnSpPr>
        <p:spPr>
          <a:xfrm flipV="1">
            <a:off x="3689266" y="3958059"/>
            <a:ext cx="976040" cy="388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F4F3C3-FF1E-4227-AA3E-F8D673D3000D}"/>
              </a:ext>
            </a:extLst>
          </p:cNvPr>
          <p:cNvCxnSpPr>
            <a:cxnSpLocks/>
          </p:cNvCxnSpPr>
          <p:nvPr/>
        </p:nvCxnSpPr>
        <p:spPr>
          <a:xfrm>
            <a:off x="4149184" y="3883467"/>
            <a:ext cx="28102" cy="225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16E00CA-7835-4E02-9AB8-AEDF0A52F016}"/>
              </a:ext>
            </a:extLst>
          </p:cNvPr>
          <p:cNvCxnSpPr>
            <a:cxnSpLocks/>
          </p:cNvCxnSpPr>
          <p:nvPr/>
        </p:nvCxnSpPr>
        <p:spPr>
          <a:xfrm flipV="1">
            <a:off x="783771" y="5094515"/>
            <a:ext cx="625151" cy="1586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E53028-892B-4549-8017-F1A30688A98E}"/>
              </a:ext>
            </a:extLst>
          </p:cNvPr>
          <p:cNvCxnSpPr>
            <a:cxnSpLocks/>
          </p:cNvCxnSpPr>
          <p:nvPr/>
        </p:nvCxnSpPr>
        <p:spPr>
          <a:xfrm>
            <a:off x="1096346" y="4974131"/>
            <a:ext cx="107303" cy="2790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FC3E102-E89D-4710-8152-002E7D00DA08}"/>
              </a:ext>
            </a:extLst>
          </p:cNvPr>
          <p:cNvCxnSpPr>
            <a:cxnSpLocks/>
          </p:cNvCxnSpPr>
          <p:nvPr/>
        </p:nvCxnSpPr>
        <p:spPr>
          <a:xfrm flipV="1">
            <a:off x="2232948" y="5253135"/>
            <a:ext cx="343323"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4E1D24-8523-44D9-8D79-B55D4C6F45CA}"/>
              </a:ext>
            </a:extLst>
          </p:cNvPr>
          <p:cNvCxnSpPr>
            <a:cxnSpLocks/>
          </p:cNvCxnSpPr>
          <p:nvPr/>
        </p:nvCxnSpPr>
        <p:spPr>
          <a:xfrm>
            <a:off x="2432955" y="4914622"/>
            <a:ext cx="0" cy="4730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0B775-C572-411C-B14F-02CE56CFEECB}"/>
              </a:ext>
            </a:extLst>
          </p:cNvPr>
          <p:cNvCxnSpPr>
            <a:cxnSpLocks/>
          </p:cNvCxnSpPr>
          <p:nvPr/>
        </p:nvCxnSpPr>
        <p:spPr>
          <a:xfrm flipV="1">
            <a:off x="3908877" y="4914622"/>
            <a:ext cx="618967" cy="3391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CAC16B5-99BA-4F5F-8DBA-63226BC18AA8}"/>
              </a:ext>
            </a:extLst>
          </p:cNvPr>
          <p:cNvCxnSpPr>
            <a:cxnSpLocks/>
          </p:cNvCxnSpPr>
          <p:nvPr/>
        </p:nvCxnSpPr>
        <p:spPr>
          <a:xfrm>
            <a:off x="3998987" y="4974133"/>
            <a:ext cx="219373" cy="2790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B611738-135F-45E5-9733-C4C8FBE6DC48}"/>
              </a:ext>
            </a:extLst>
          </p:cNvPr>
          <p:cNvCxnSpPr>
            <a:cxnSpLocks/>
          </p:cNvCxnSpPr>
          <p:nvPr/>
        </p:nvCxnSpPr>
        <p:spPr>
          <a:xfrm flipV="1">
            <a:off x="531196" y="6325191"/>
            <a:ext cx="734700"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02086D0-952F-453B-92F2-0345778C216D}"/>
              </a:ext>
            </a:extLst>
          </p:cNvPr>
          <p:cNvCxnSpPr>
            <a:cxnSpLocks/>
          </p:cNvCxnSpPr>
          <p:nvPr/>
        </p:nvCxnSpPr>
        <p:spPr>
          <a:xfrm>
            <a:off x="854572" y="6055568"/>
            <a:ext cx="0" cy="404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6B883E8-C152-4C62-A7B7-FBBBF6E02AB3}"/>
              </a:ext>
            </a:extLst>
          </p:cNvPr>
          <p:cNvCxnSpPr>
            <a:cxnSpLocks/>
          </p:cNvCxnSpPr>
          <p:nvPr/>
        </p:nvCxnSpPr>
        <p:spPr>
          <a:xfrm flipV="1">
            <a:off x="2274859" y="6004249"/>
            <a:ext cx="241363" cy="3545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2B45A57-82E9-45CF-A460-47255BE4EF85}"/>
              </a:ext>
            </a:extLst>
          </p:cNvPr>
          <p:cNvCxnSpPr>
            <a:cxnSpLocks/>
          </p:cNvCxnSpPr>
          <p:nvPr/>
        </p:nvCxnSpPr>
        <p:spPr>
          <a:xfrm>
            <a:off x="2171209" y="6138771"/>
            <a:ext cx="345013" cy="1864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1C1E61-A8CC-4D21-9FE5-D3328D99EFF3}"/>
              </a:ext>
            </a:extLst>
          </p:cNvPr>
          <p:cNvCxnSpPr>
            <a:cxnSpLocks/>
          </p:cNvCxnSpPr>
          <p:nvPr/>
        </p:nvCxnSpPr>
        <p:spPr>
          <a:xfrm flipV="1">
            <a:off x="3888844" y="6138771"/>
            <a:ext cx="329516" cy="1038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5886582-0F39-4C2A-9157-21727C5334D0}"/>
              </a:ext>
            </a:extLst>
          </p:cNvPr>
          <p:cNvCxnSpPr>
            <a:cxnSpLocks/>
          </p:cNvCxnSpPr>
          <p:nvPr/>
        </p:nvCxnSpPr>
        <p:spPr>
          <a:xfrm>
            <a:off x="3947129" y="6071511"/>
            <a:ext cx="180537" cy="388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47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478"/>
            <a:ext cx="10515600" cy="653458"/>
          </a:xfrm>
        </p:spPr>
        <p:txBody>
          <a:bodyPr>
            <a:normAutofit fontScale="90000"/>
          </a:bodyPr>
          <a:lstStyle/>
          <a:p>
            <a:pPr algn="ctr"/>
            <a:r>
              <a:rPr lang="en-US" b="1">
                <a:latin typeface="Times New Roman"/>
                <a:cs typeface="Times New Roman"/>
              </a:rPr>
              <a:t>Overview of progress</a:t>
            </a:r>
            <a:endParaRPr lang="en-US"/>
          </a:p>
        </p:txBody>
      </p:sp>
      <p:sp>
        <p:nvSpPr>
          <p:cNvPr id="6" name="Content Placeholder 5">
            <a:extLst>
              <a:ext uri="{FF2B5EF4-FFF2-40B4-BE49-F238E27FC236}">
                <a16:creationId xmlns:a16="http://schemas.microsoft.com/office/drawing/2014/main" id="{7144736E-0A44-44EC-841A-EB51344EA743}"/>
              </a:ext>
            </a:extLst>
          </p:cNvPr>
          <p:cNvSpPr>
            <a:spLocks noGrp="1"/>
          </p:cNvSpPr>
          <p:nvPr>
            <p:ph idx="1"/>
          </p:nvPr>
        </p:nvSpPr>
        <p:spPr>
          <a:xfrm>
            <a:off x="838200" y="1253331"/>
            <a:ext cx="10407555" cy="5202060"/>
          </a:xfrm>
        </p:spPr>
        <p:txBody>
          <a:bodyPr vert="horz" lIns="91440" tIns="45720" rIns="91440" bIns="45720" rtlCol="0" anchor="t">
            <a:normAutofit fontScale="92500" lnSpcReduction="10000"/>
          </a:bodyPr>
          <a:lstStyle/>
          <a:p>
            <a:r>
              <a:rPr lang="en-US" dirty="0">
                <a:latin typeface="Times New Roman"/>
                <a:cs typeface="Times New Roman"/>
              </a:rPr>
              <a:t>Assess NWM v2.0 products</a:t>
            </a:r>
          </a:p>
          <a:p>
            <a:r>
              <a:rPr lang="en-US" dirty="0">
                <a:latin typeface="Times New Roman"/>
                <a:cs typeface="Times New Roman"/>
              </a:rPr>
              <a:t>Improve NWM coupling script: add an option to merge the source/sink pairs within a specified distance</a:t>
            </a:r>
            <a:r>
              <a:rPr lang="en-US">
                <a:latin typeface="Times New Roman"/>
                <a:cs typeface="Times New Roman"/>
              </a:rPr>
              <a:t> to avoid 'disappearing' flow</a:t>
            </a:r>
            <a:endParaRPr lang="en-US" dirty="0">
              <a:latin typeface="Times New Roman"/>
              <a:cs typeface="Times New Roman"/>
            </a:endParaRPr>
          </a:p>
          <a:p>
            <a:r>
              <a:rPr lang="en-US">
                <a:latin typeface="Times New Roman"/>
                <a:cs typeface="Times New Roman"/>
              </a:rPr>
              <a:t>For </a:t>
            </a:r>
            <a:r>
              <a:rPr lang="en-US" dirty="0">
                <a:latin typeface="Times New Roman"/>
                <a:cs typeface="Times New Roman"/>
              </a:rPr>
              <a:t>3D </a:t>
            </a:r>
            <a:r>
              <a:rPr lang="en-US">
                <a:latin typeface="Times New Roman"/>
                <a:cs typeface="Times New Roman"/>
              </a:rPr>
              <a:t>baroclinic runs, improve the efficiency of interpolating HYCOM outputs for I.C., B.C. and nudging files: 5 times faster, can be finished within 10 minutes</a:t>
            </a:r>
            <a:endParaRPr lang="en-US">
              <a:cs typeface="Calibri" panose="020F0502020204030204"/>
            </a:endParaRPr>
          </a:p>
          <a:p>
            <a:r>
              <a:rPr lang="en-US" dirty="0">
                <a:latin typeface="Times New Roman"/>
                <a:cs typeface="Times New Roman"/>
              </a:rPr>
              <a:t>Revised </a:t>
            </a:r>
            <a:r>
              <a:rPr lang="en-US">
                <a:latin typeface="Times New Roman"/>
                <a:cs typeface="Times New Roman"/>
              </a:rPr>
              <a:t>grid </a:t>
            </a:r>
            <a:r>
              <a:rPr lang="en-US" dirty="0">
                <a:latin typeface="Times New Roman"/>
                <a:cs typeface="Times New Roman"/>
              </a:rPr>
              <a:t>in </a:t>
            </a:r>
            <a:r>
              <a:rPr lang="en-US">
                <a:latin typeface="Times New Roman"/>
                <a:cs typeface="Times New Roman"/>
              </a:rPr>
              <a:t>several </a:t>
            </a:r>
            <a:r>
              <a:rPr lang="en-US" dirty="0">
                <a:latin typeface="Times New Roman"/>
                <a:cs typeface="Times New Roman"/>
              </a:rPr>
              <a:t>regions </a:t>
            </a:r>
            <a:r>
              <a:rPr lang="en-US">
                <a:latin typeface="Times New Roman"/>
                <a:cs typeface="Times New Roman"/>
              </a:rPr>
              <a:t>to capture features in high-resolution DEMs to improve model skill</a:t>
            </a:r>
          </a:p>
          <a:p>
            <a:r>
              <a:rPr lang="en-US">
                <a:latin typeface="Times New Roman"/>
                <a:cs typeface="Times New Roman"/>
              </a:rPr>
              <a:t>Preliminary results of two 3D baroclinic simulations of Hurricane Katrina</a:t>
            </a:r>
          </a:p>
          <a:p>
            <a:r>
              <a:rPr lang="en-US" dirty="0">
                <a:latin typeface="Times New Roman"/>
                <a:cs typeface="Times New Roman"/>
              </a:rPr>
              <a:t>Worked </a:t>
            </a:r>
            <a:r>
              <a:rPr lang="en-US">
                <a:latin typeface="Times New Roman"/>
                <a:cs typeface="Times New Roman"/>
              </a:rPr>
              <a:t>on </a:t>
            </a:r>
            <a:r>
              <a:rPr lang="en-US" dirty="0">
                <a:latin typeface="Times New Roman"/>
                <a:cs typeface="Times New Roman"/>
              </a:rPr>
              <a:t>the </a:t>
            </a:r>
            <a:r>
              <a:rPr lang="en-US" dirty="0" err="1">
                <a:latin typeface="Times New Roman"/>
                <a:cs typeface="Times New Roman"/>
              </a:rPr>
              <a:t>subcycling</a:t>
            </a:r>
            <a:r>
              <a:rPr lang="en-US">
                <a:latin typeface="Times New Roman"/>
                <a:cs typeface="Times New Roman"/>
              </a:rPr>
              <a:t> issue in the</a:t>
            </a:r>
            <a:r>
              <a:rPr lang="en-US" dirty="0">
                <a:latin typeface="Times New Roman"/>
                <a:cs typeface="Times New Roman"/>
              </a:rPr>
              <a:t> transport solver to enhance the efficiency of </a:t>
            </a:r>
            <a:r>
              <a:rPr lang="en-US">
                <a:latin typeface="Times New Roman"/>
                <a:cs typeface="Times New Roman"/>
              </a:rPr>
              <a:t>3D </a:t>
            </a:r>
            <a:r>
              <a:rPr lang="en-US" dirty="0">
                <a:latin typeface="Times New Roman"/>
                <a:cs typeface="Times New Roman"/>
              </a:rPr>
              <a:t>simulation</a:t>
            </a:r>
          </a:p>
          <a:p>
            <a:r>
              <a:rPr lang="en-US">
                <a:latin typeface="Times New Roman"/>
                <a:cs typeface="Times New Roman"/>
              </a:rPr>
              <a:t>3 manuscripts drafted from current results</a:t>
            </a:r>
            <a:endParaRPr lang="en-US" dirty="0">
              <a:cs typeface="Calibri"/>
            </a:endParaRPr>
          </a:p>
          <a:p>
            <a:r>
              <a:rPr lang="en-US" dirty="0">
                <a:latin typeface="Times New Roman"/>
                <a:cs typeface="Times New Roman"/>
              </a:rPr>
              <a:t>Preparing 3D baroclinic run for Hurricanes Harvey and Florence</a:t>
            </a:r>
          </a:p>
          <a:p>
            <a:endParaRPr lang="en-US" dirty="0"/>
          </a:p>
        </p:txBody>
      </p:sp>
    </p:spTree>
    <p:extLst>
      <p:ext uri="{BB962C8B-B14F-4D97-AF65-F5344CB8AC3E}">
        <p14:creationId xmlns:p14="http://schemas.microsoft.com/office/powerpoint/2010/main" val="323163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37D9-46F8-46DA-8A4D-AA589E10BD08}"/>
              </a:ext>
            </a:extLst>
          </p:cNvPr>
          <p:cNvSpPr>
            <a:spLocks noGrp="1"/>
          </p:cNvSpPr>
          <p:nvPr>
            <p:ph type="title"/>
          </p:nvPr>
        </p:nvSpPr>
        <p:spPr>
          <a:xfrm>
            <a:off x="341194" y="0"/>
            <a:ext cx="11491415" cy="1325563"/>
          </a:xfrm>
        </p:spPr>
        <p:txBody>
          <a:bodyPr>
            <a:normAutofit/>
          </a:bodyPr>
          <a:lstStyle/>
          <a:p>
            <a:r>
              <a:rPr lang="en-US" sz="4000" b="1">
                <a:latin typeface="Times New Roman" panose="02020603050405020304" pitchFamily="18" charset="0"/>
                <a:cs typeface="Times New Roman" panose="02020603050405020304" pitchFamily="18" charset="0"/>
              </a:rPr>
              <a:t>Manuscript 3</a:t>
            </a:r>
            <a:r>
              <a:rPr lang="en-US" sz="4000">
                <a:latin typeface="Times New Roman" panose="02020603050405020304" pitchFamily="18" charset="0"/>
                <a:cs typeface="Times New Roman" panose="02020603050405020304" pitchFamily="18" charset="0"/>
              </a:rPr>
              <a:t>: Comparison of storm surge induced by multi-scale atmospheric systems </a:t>
            </a:r>
          </a:p>
        </p:txBody>
      </p:sp>
      <p:sp>
        <p:nvSpPr>
          <p:cNvPr id="3" name="Content Placeholder 2">
            <a:extLst>
              <a:ext uri="{FF2B5EF4-FFF2-40B4-BE49-F238E27FC236}">
                <a16:creationId xmlns:a16="http://schemas.microsoft.com/office/drawing/2014/main" id="{EC3EE89D-D91E-4626-BB58-E01F17AFB6CE}"/>
              </a:ext>
            </a:extLst>
          </p:cNvPr>
          <p:cNvSpPr>
            <a:spLocks noGrp="1"/>
          </p:cNvSpPr>
          <p:nvPr>
            <p:ph idx="1"/>
          </p:nvPr>
        </p:nvSpPr>
        <p:spPr>
          <a:xfrm>
            <a:off x="359392" y="1325563"/>
            <a:ext cx="11491414" cy="1091709"/>
          </a:xfrm>
        </p:spPr>
        <p:txBody>
          <a:bodyPr>
            <a:noAutofit/>
          </a:bodyPr>
          <a:lstStyle/>
          <a:p>
            <a:pPr marL="0" indent="0">
              <a:buNone/>
            </a:pP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Wei Huang,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Y. Joseph Zhang,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Fei Ye,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Karinna Nunez </a:t>
            </a: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Saeed </a:t>
            </a:r>
            <a:r>
              <a:rPr lang="en-US" sz="2000" err="1">
                <a:latin typeface="Times New Roman" panose="02020603050405020304" pitchFamily="18" charset="0"/>
                <a:cs typeface="Times New Roman" panose="02020603050405020304" pitchFamily="18" charset="0"/>
              </a:rPr>
              <a:t>Moghimi</a:t>
            </a:r>
            <a:r>
              <a:rPr lang="en-US" sz="2000">
                <a:latin typeface="Times New Roman" panose="02020603050405020304" pitchFamily="18" charset="0"/>
                <a:cs typeface="Times New Roman" panose="02020603050405020304" pitchFamily="18" charset="0"/>
              </a:rPr>
              <a:t>, and </a:t>
            </a: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Edward Myers, </a:t>
            </a: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Haocheng Yu, </a:t>
            </a:r>
          </a:p>
          <a:p>
            <a:pPr marL="0" indent="0">
              <a:buNone/>
            </a:pPr>
            <a:r>
              <a:rPr lang="en-US" sz="2000" baseline="30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Virginia Institute of Marine Science, College of William and Mary</a:t>
            </a:r>
          </a:p>
          <a:p>
            <a:pPr marL="0" indent="0">
              <a:buNone/>
            </a:pPr>
            <a:r>
              <a:rPr lang="en-US" sz="2000" baseline="30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NOAA National Ocean Service</a:t>
            </a:r>
          </a:p>
        </p:txBody>
      </p:sp>
      <p:sp>
        <p:nvSpPr>
          <p:cNvPr id="4" name="Content Placeholder 2">
            <a:extLst>
              <a:ext uri="{FF2B5EF4-FFF2-40B4-BE49-F238E27FC236}">
                <a16:creationId xmlns:a16="http://schemas.microsoft.com/office/drawing/2014/main" id="{F6A5FE28-5B4B-4FF6-805E-CB2BB683DFF0}"/>
              </a:ext>
            </a:extLst>
          </p:cNvPr>
          <p:cNvSpPr txBox="1">
            <a:spLocks/>
          </p:cNvSpPr>
          <p:nvPr/>
        </p:nvSpPr>
        <p:spPr>
          <a:xfrm>
            <a:off x="512927" y="2959496"/>
            <a:ext cx="11196851" cy="29624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Times New Roman"/>
                <a:cs typeface="Times New Roman"/>
              </a:rPr>
              <a:t>Abstract:</a:t>
            </a:r>
            <a:r>
              <a:rPr lang="en-US">
                <a:latin typeface="Times New Roman"/>
                <a:cs typeface="Times New Roman"/>
              </a:rPr>
              <a:t> In Sep, 2011, Tropical storm Lee has great impact on Louisiana coast, which follows a few days after Hurricane Irene. Tropical storm Lee is unique in a sense that it combined with a strong cold front event, thus has significant impact on the coastal area. This manuscript aims to study the effect of different scale of atmospheric systems including cold front, tropical storm, and hurricane in 2011 on the hydrodynamics by 3D SCHISM model. </a:t>
            </a:r>
            <a:endParaRPr lang="en-US">
              <a:latin typeface="Times New Roman" panose="02020603050405020304" pitchFamily="18"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44118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9764-1ED8-4085-B7E6-94B3DAF9ECE8}"/>
              </a:ext>
            </a:extLst>
          </p:cNvPr>
          <p:cNvSpPr>
            <a:spLocks noGrp="1"/>
          </p:cNvSpPr>
          <p:nvPr>
            <p:ph type="title"/>
          </p:nvPr>
        </p:nvSpPr>
        <p:spPr>
          <a:xfrm>
            <a:off x="322367" y="500062"/>
            <a:ext cx="11605776" cy="1325563"/>
          </a:xfrm>
        </p:spPr>
        <p:txBody>
          <a:bodyPr>
            <a:normAutofit/>
          </a:bodyPr>
          <a:lstStyle/>
          <a:p>
            <a:r>
              <a:rPr lang="en-US" sz="4000">
                <a:latin typeface="Times New Roman" panose="02020603050405020304" pitchFamily="18" charset="0"/>
                <a:cs typeface="Times New Roman" panose="02020603050405020304" pitchFamily="18" charset="0"/>
              </a:rPr>
              <a:t>Objectives: study the responses of hydrodynamic responses  to different types of weather systems. </a:t>
            </a:r>
          </a:p>
        </p:txBody>
      </p:sp>
      <p:pic>
        <p:nvPicPr>
          <p:cNvPr id="1026" name="Picture 2" descr="Archived Surface Analysis">
            <a:extLst>
              <a:ext uri="{FF2B5EF4-FFF2-40B4-BE49-F238E27FC236}">
                <a16:creationId xmlns:a16="http://schemas.microsoft.com/office/drawing/2014/main" id="{33FD8E52-A5A4-48A7-A921-2831A836D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8833"/>
            <a:ext cx="5991367" cy="4489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ved Surface Analysis">
            <a:extLst>
              <a:ext uri="{FF2B5EF4-FFF2-40B4-BE49-F238E27FC236}">
                <a16:creationId xmlns:a16="http://schemas.microsoft.com/office/drawing/2014/main" id="{7E4CF440-E5D4-42B7-8D4C-A936A2762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8832"/>
            <a:ext cx="5990883" cy="448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2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FE08-C02B-4617-8CBD-1BE89C805A9A}"/>
              </a:ext>
            </a:extLst>
          </p:cNvPr>
          <p:cNvSpPr>
            <a:spLocks noGrp="1"/>
          </p:cNvSpPr>
          <p:nvPr>
            <p:ph type="title"/>
          </p:nvPr>
        </p:nvSpPr>
        <p:spPr/>
        <p:txBody>
          <a:bodyPr/>
          <a:lstStyle/>
          <a:p>
            <a:r>
              <a:rPr lang="en-US">
                <a:cs typeface="Calibri Light"/>
              </a:rPr>
              <a:t>Ongoing work</a:t>
            </a:r>
            <a:endParaRPr lang="en-US"/>
          </a:p>
        </p:txBody>
      </p:sp>
      <p:sp>
        <p:nvSpPr>
          <p:cNvPr id="3" name="Content Placeholder 2">
            <a:extLst>
              <a:ext uri="{FF2B5EF4-FFF2-40B4-BE49-F238E27FC236}">
                <a16:creationId xmlns:a16="http://schemas.microsoft.com/office/drawing/2014/main" id="{4461B6E5-8828-41BC-8CE6-D2952BB7B965}"/>
              </a:ext>
            </a:extLst>
          </p:cNvPr>
          <p:cNvSpPr>
            <a:spLocks noGrp="1"/>
          </p:cNvSpPr>
          <p:nvPr>
            <p:ph idx="1"/>
          </p:nvPr>
        </p:nvSpPr>
        <p:spPr>
          <a:xfrm>
            <a:off x="337159" y="1825625"/>
            <a:ext cx="11632504" cy="2827338"/>
          </a:xfrm>
        </p:spPr>
        <p:txBody>
          <a:bodyPr vert="horz" lIns="91440" tIns="45720" rIns="91440" bIns="45720" rtlCol="0" anchor="t">
            <a:normAutofit/>
          </a:bodyPr>
          <a:lstStyle/>
          <a:p>
            <a:r>
              <a:rPr lang="en-US" sz="3200">
                <a:cs typeface="Calibri"/>
              </a:rPr>
              <a:t>Add all remaining levees in lower Mississippi (Wei)</a:t>
            </a:r>
          </a:p>
          <a:p>
            <a:r>
              <a:rPr lang="en-US" sz="3200">
                <a:cs typeface="Calibri"/>
              </a:rPr>
              <a:t>3D simulations and calibration of 4-5 hurricane events (Wei &amp; Fei)</a:t>
            </a:r>
          </a:p>
          <a:p>
            <a:r>
              <a:rPr lang="en-US" sz="3200">
                <a:cs typeface="Calibri"/>
              </a:rPr>
              <a:t>Efficient auto detection algorithm for </a:t>
            </a:r>
            <a:r>
              <a:rPr lang="en-US" sz="3200" err="1">
                <a:cs typeface="Calibri"/>
              </a:rPr>
              <a:t>thalwegs</a:t>
            </a:r>
            <a:r>
              <a:rPr lang="en-US" sz="3200">
                <a:cs typeface="Calibri"/>
              </a:rPr>
              <a:t> in watershed using ArcGIS Pro (Karinna)</a:t>
            </a:r>
          </a:p>
        </p:txBody>
      </p:sp>
      <p:sp>
        <p:nvSpPr>
          <p:cNvPr id="4" name="Title 1">
            <a:extLst>
              <a:ext uri="{FF2B5EF4-FFF2-40B4-BE49-F238E27FC236}">
                <a16:creationId xmlns:a16="http://schemas.microsoft.com/office/drawing/2014/main" id="{073A1BAB-3CBD-4CF6-86E1-98427BD8BDF0}"/>
              </a:ext>
            </a:extLst>
          </p:cNvPr>
          <p:cNvSpPr>
            <a:spLocks noGrp="1"/>
          </p:cNvSpPr>
          <p:nvPr/>
        </p:nvSpPr>
        <p:spPr>
          <a:xfrm>
            <a:off x="8779947" y="5330912"/>
            <a:ext cx="29791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Times New Roman" panose="02020603050405020304" pitchFamily="18" charset="0"/>
                <a:cs typeface="Times New Roman" panose="02020603050405020304" pitchFamily="18" charset="0"/>
              </a:rPr>
              <a:t>Thanks!</a:t>
            </a:r>
          </a:p>
        </p:txBody>
      </p:sp>
    </p:spTree>
    <p:extLst>
      <p:ext uri="{BB962C8B-B14F-4D97-AF65-F5344CB8AC3E}">
        <p14:creationId xmlns:p14="http://schemas.microsoft.com/office/powerpoint/2010/main" val="274326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1F8E-468A-4099-96C7-4673F8A096DB}"/>
              </a:ext>
            </a:extLst>
          </p:cNvPr>
          <p:cNvSpPr>
            <a:spLocks noGrp="1"/>
          </p:cNvSpPr>
          <p:nvPr>
            <p:ph type="title"/>
          </p:nvPr>
        </p:nvSpPr>
        <p:spPr>
          <a:xfrm>
            <a:off x="548951" y="263432"/>
            <a:ext cx="10515600" cy="644809"/>
          </a:xfrm>
        </p:spPr>
        <p:txBody>
          <a:bodyPr>
            <a:normAutofit fontScale="90000"/>
          </a:bodyPr>
          <a:lstStyle/>
          <a:p>
            <a:r>
              <a:rPr lang="en-US" b="1">
                <a:latin typeface="Times New Roman" panose="02020603050405020304" pitchFamily="18" charset="0"/>
                <a:cs typeface="Times New Roman" panose="02020603050405020304" pitchFamily="18" charset="0"/>
              </a:rPr>
              <a:t>Assess NWM v2.0</a:t>
            </a:r>
          </a:p>
        </p:txBody>
      </p:sp>
      <p:sp>
        <p:nvSpPr>
          <p:cNvPr id="3" name="Content Placeholder 2">
            <a:extLst>
              <a:ext uri="{FF2B5EF4-FFF2-40B4-BE49-F238E27FC236}">
                <a16:creationId xmlns:a16="http://schemas.microsoft.com/office/drawing/2014/main" id="{65E4DA8E-EA35-44E2-8DB3-6BDA18EC7F6E}"/>
              </a:ext>
            </a:extLst>
          </p:cNvPr>
          <p:cNvSpPr>
            <a:spLocks noGrp="1"/>
          </p:cNvSpPr>
          <p:nvPr>
            <p:ph idx="1"/>
          </p:nvPr>
        </p:nvSpPr>
        <p:spPr>
          <a:xfrm>
            <a:off x="463543" y="1190701"/>
            <a:ext cx="11267161" cy="1052818"/>
          </a:xfrm>
        </p:spPr>
        <p:txBody>
          <a:bodyPr vert="horz" lIns="91440" tIns="45720" rIns="91440" bIns="45720" rtlCol="0" anchor="t">
            <a:normAutofit/>
          </a:bodyPr>
          <a:lstStyle/>
          <a:p>
            <a:r>
              <a:rPr lang="en-US">
                <a:latin typeface="Times New Roman"/>
                <a:cs typeface="Times New Roman"/>
              </a:rPr>
              <a:t>NWM v2.0 </a:t>
            </a:r>
            <a:r>
              <a:rPr lang="en-US" dirty="0">
                <a:latin typeface="Times New Roman"/>
                <a:cs typeface="Times New Roman"/>
              </a:rPr>
              <a:t>has comparable results at most rivers</a:t>
            </a:r>
          </a:p>
          <a:p>
            <a:r>
              <a:rPr lang="en-US" dirty="0">
                <a:latin typeface="Times New Roman"/>
                <a:cs typeface="Times New Roman"/>
              </a:rPr>
              <a:t>Seems</a:t>
            </a:r>
            <a:r>
              <a:rPr lang="en-US">
                <a:latin typeface="Times New Roman"/>
                <a:cs typeface="Times New Roman"/>
              </a:rPr>
              <a:t> to give less accurate flows for Atchafalaya and Mississippi River?</a:t>
            </a:r>
            <a:endParaRPr lang="en-US" dirty="0"/>
          </a:p>
        </p:txBody>
      </p:sp>
      <p:pic>
        <p:nvPicPr>
          <p:cNvPr id="2050" name="Picture 2" descr="National Water Model Data Dissemination and Big Data &#10;• The National Water Model outputs massive amounts of data &#10;— Real-time Operations: N400 GB/Day &#10;— Dual 26-Year Retrospective Simulations (Jan 1993 - Dec 2018) &#10;Full Physics (matches AnA, SR, MR): 05 TB for model output &#10;Long-Range Physics (matches LR): N30 TB for model output &#10;• NWS NCEP Central Operations handles distribution of real-time operational &#10;data via NOMADS distribution service (rolling window) &#10;• NOANs partnership with Big Data is being leveraged to transfer additional &#10;NWM data to Big Data partners and from there to end users &#10;Big Data &#10;Services ">
            <a:extLst>
              <a:ext uri="{FF2B5EF4-FFF2-40B4-BE49-F238E27FC236}">
                <a16:creationId xmlns:a16="http://schemas.microsoft.com/office/drawing/2014/main" id="{50E6E435-D4A5-4522-A78C-0650564D6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 y="2374710"/>
            <a:ext cx="6982723" cy="39371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I &#10;File Edit View Insert Tools &#10;9000 &#10;8000 &#10;7000 &#10;6000 &#10;5000 &#10;4000 &#10;3000 &#10;2000 &#10;1000 &#10;Jul &#10;Figure4 &#10;File Edit View Insert Tools &#10;9000 &#10;8000 &#10;7000 &#10;6000 &#10;5000 &#10;4000 &#10;3000 &#10;2000 &#10;1000 &#10;Jul &#10;Desktop Window &#10;Help &#10;Oct &#10;Oct &#10;Figure2 &#10;File Edit View Insert &#10;x 104 &#10;2.5 &#10;0.5 &#10;Jul &#10;Figure 5 &#10;File Edit View Insert &#10;x 104 &#10;3.5 &#10;2.5 &#10;0.5 &#10;Jul &#10;Tools &#10;Tools &#10;Desktop Window &#10;Help &#10;Oct &#10;Oct &#10;Figure 3 &#10;File Edit View Insert Tools &#10;15000 &#10;10000 &#10;5000 &#10;Jul &#10;Figures &#10;File Edit View Insert Tools &#10;15000 &#10;10000 &#10;5000 &#10;Jul &#10;Desktop Window &#10;Help &#10;Atchafalaya long range &#10;Mississippi long range &#10;Susquehanna long range &#10;Aug &#10;Desktop Window &#10;Sep &#10;Help &#10;Aug &#10;Desktop Window &#10;Sep &#10;Help &#10;Aug &#10;Desktop Window &#10;Sep &#10;Help &#10;Atchafalaya full physics &#10;Mississippi full physics &#10;Susquehanna full physics &#10;Aug &#10;Sep &#10;Aug &#10;Sep &#10;Aug &#10;Sep &#10;Oct &#10;Oct ">
            <a:extLst>
              <a:ext uri="{FF2B5EF4-FFF2-40B4-BE49-F238E27FC236}">
                <a16:creationId xmlns:a16="http://schemas.microsoft.com/office/drawing/2014/main" id="{79770001-2C9F-49CA-B66C-77F1DA72A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547" y="2347414"/>
            <a:ext cx="7121849" cy="424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4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B155-5747-4C34-9912-01C7EAA9CAF0}"/>
              </a:ext>
            </a:extLst>
          </p:cNvPr>
          <p:cNvSpPr>
            <a:spLocks noGrp="1"/>
          </p:cNvSpPr>
          <p:nvPr>
            <p:ph type="title"/>
          </p:nvPr>
        </p:nvSpPr>
        <p:spPr>
          <a:xfrm>
            <a:off x="304709" y="163957"/>
            <a:ext cx="10515600" cy="670754"/>
          </a:xfrm>
        </p:spPr>
        <p:txBody>
          <a:bodyPr>
            <a:normAutofit fontScale="90000"/>
          </a:bodyPr>
          <a:lstStyle/>
          <a:p>
            <a:r>
              <a:rPr lang="en-US" b="1">
                <a:latin typeface="Times New Roman" panose="02020603050405020304" pitchFamily="18" charset="0"/>
                <a:cs typeface="Times New Roman" panose="02020603050405020304" pitchFamily="18" charset="0"/>
              </a:rPr>
              <a:t>Improving NWM coupling script</a:t>
            </a:r>
          </a:p>
        </p:txBody>
      </p:sp>
      <p:sp>
        <p:nvSpPr>
          <p:cNvPr id="3" name="Content Placeholder 2">
            <a:extLst>
              <a:ext uri="{FF2B5EF4-FFF2-40B4-BE49-F238E27FC236}">
                <a16:creationId xmlns:a16="http://schemas.microsoft.com/office/drawing/2014/main" id="{AA477D93-DAE0-4979-B58A-F7AB4874569C}"/>
              </a:ext>
            </a:extLst>
          </p:cNvPr>
          <p:cNvSpPr>
            <a:spLocks noGrp="1"/>
          </p:cNvSpPr>
          <p:nvPr>
            <p:ph idx="1"/>
          </p:nvPr>
        </p:nvSpPr>
        <p:spPr>
          <a:xfrm>
            <a:off x="235129" y="1035879"/>
            <a:ext cx="11286311" cy="1178078"/>
          </a:xfrm>
        </p:spPr>
        <p:txBody>
          <a:bodyPr vert="horz" lIns="91440" tIns="45720" rIns="91440" bIns="45720" rtlCol="0" anchor="t">
            <a:normAutofit fontScale="70000" lnSpcReduction="20000"/>
          </a:bodyPr>
          <a:lstStyle/>
          <a:p>
            <a:r>
              <a:rPr lang="en-US" dirty="0">
                <a:latin typeface="Times New Roman"/>
                <a:cs typeface="Times New Roman"/>
              </a:rPr>
              <a:t>Added extra option to merge source/sink fluxes within a given distance</a:t>
            </a:r>
            <a:endParaRPr lang="en-US">
              <a:latin typeface="Times New Roman"/>
              <a:cs typeface="Times New Roman"/>
            </a:endParaRPr>
          </a:p>
          <a:p>
            <a:r>
              <a:rPr lang="en-US">
                <a:latin typeface="Times New Roman"/>
                <a:cs typeface="Times New Roman"/>
              </a:rPr>
              <a:t>In this way, meandering rivers going into/out of elements within this given distance will be merged</a:t>
            </a:r>
            <a:r>
              <a:rPr lang="en-US" dirty="0">
                <a:latin typeface="Times New Roman"/>
                <a:cs typeface="Times New Roman"/>
              </a:rPr>
              <a:t>.</a:t>
            </a:r>
          </a:p>
          <a:p>
            <a:r>
              <a:rPr lang="en-US" dirty="0">
                <a:latin typeface="Times New Roman"/>
                <a:cs typeface="Times New Roman"/>
              </a:rPr>
              <a:t>In the latest setup, sinks are merged with the nearby (&lt; 4 km) sources</a:t>
            </a:r>
            <a:r>
              <a:rPr lang="en-US">
                <a:latin typeface="Times New Roman"/>
                <a:cs typeface="Times New Roman"/>
              </a:rPr>
              <a:t> </a:t>
            </a:r>
            <a:endParaRPr lang="en-US" dirty="0">
              <a:latin typeface="Times New Roman"/>
              <a:cs typeface="Times New Roman"/>
            </a:endParaRPr>
          </a:p>
          <a:p>
            <a:pPr marL="0" indent="0">
              <a:buNone/>
            </a:pPr>
            <a:endParaRPr lang="en-US" dirty="0"/>
          </a:p>
        </p:txBody>
      </p:sp>
      <p:pic>
        <p:nvPicPr>
          <p:cNvPr id="1026" name="Picture 2" descr="Machine generated alternative text:&#10;39 _ 6 &#10;39 _ 4 &#10;392 &#10;388 &#10;38.6 &#10;38 _ 4 &#10;382 &#10;-77 _ 4 &#10;-772 &#10;-77 &#10;Before merged &#10;-76 &#10;-75.8 &#10;-75.6 &#10;-75.4 &#10;-76.8 &#10;-766 &#10;-764 &#10;-762 ">
            <a:extLst>
              <a:ext uri="{FF2B5EF4-FFF2-40B4-BE49-F238E27FC236}">
                <a16:creationId xmlns:a16="http://schemas.microsoft.com/office/drawing/2014/main" id="{3A71E94F-43F6-40FD-B0AC-6D74CE3F8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30" y="2578426"/>
            <a:ext cx="5641218" cy="4227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chine generated alternative text:&#10;39 _ 6 &#10;39 _ 4 &#10;392 &#10;388 &#10;38.6 &#10;38 _ 4 &#10;382 &#10;-77 _ 4 &#10;-772 &#10;-77 &#10;After merged &#10;-76 &#10;-75.8 &#10;-75.6 &#10;-75.4 &#10;-768 &#10;-766 &#10;-76 _ 4 &#10;-762 ">
            <a:extLst>
              <a:ext uri="{FF2B5EF4-FFF2-40B4-BE49-F238E27FC236}">
                <a16:creationId xmlns:a16="http://schemas.microsoft.com/office/drawing/2014/main" id="{21A55912-AFC3-4D6B-81CF-AA67AEB4E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8" y="2605859"/>
            <a:ext cx="5641217" cy="422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7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FFFB-7016-400C-8952-87D0379ED8D2}"/>
              </a:ext>
            </a:extLst>
          </p:cNvPr>
          <p:cNvSpPr>
            <a:spLocks noGrp="1"/>
          </p:cNvSpPr>
          <p:nvPr>
            <p:ph type="title"/>
          </p:nvPr>
        </p:nvSpPr>
        <p:spPr>
          <a:xfrm>
            <a:off x="300251" y="0"/>
            <a:ext cx="11354938" cy="808582"/>
          </a:xfrm>
        </p:spPr>
        <p:txBody>
          <a:bodyPr>
            <a:normAutofit fontScale="90000"/>
          </a:bodyPr>
          <a:lstStyle/>
          <a:p>
            <a:r>
              <a:rPr lang="en-US" b="1">
                <a:latin typeface="Times New Roman" panose="02020603050405020304" pitchFamily="18" charset="0"/>
                <a:cs typeface="Times New Roman" panose="02020603050405020304" pitchFamily="18" charset="0"/>
              </a:rPr>
              <a:t>Prepare input files for 3D baroclinic simulation</a:t>
            </a:r>
          </a:p>
        </p:txBody>
      </p:sp>
      <p:sp>
        <p:nvSpPr>
          <p:cNvPr id="3" name="Content Placeholder 2">
            <a:extLst>
              <a:ext uri="{FF2B5EF4-FFF2-40B4-BE49-F238E27FC236}">
                <a16:creationId xmlns:a16="http://schemas.microsoft.com/office/drawing/2014/main" id="{8FDA4AD0-E735-4751-A91E-2BD59529B435}"/>
              </a:ext>
            </a:extLst>
          </p:cNvPr>
          <p:cNvSpPr>
            <a:spLocks noGrp="1"/>
          </p:cNvSpPr>
          <p:nvPr>
            <p:ph idx="1"/>
          </p:nvPr>
        </p:nvSpPr>
        <p:spPr>
          <a:xfrm>
            <a:off x="6401099" y="802402"/>
            <a:ext cx="5635876" cy="1532764"/>
          </a:xfrm>
        </p:spPr>
        <p:txBody>
          <a:bodyPr vert="horz" lIns="91440" tIns="45720" rIns="91440" bIns="45720" rtlCol="0" anchor="t">
            <a:normAutofit fontScale="62500" lnSpcReduction="20000"/>
          </a:bodyPr>
          <a:lstStyle/>
          <a:p>
            <a:r>
              <a:rPr lang="en-US" dirty="0">
                <a:latin typeface="Times New Roman"/>
                <a:cs typeface="Times New Roman"/>
              </a:rPr>
              <a:t>Revise rivers with large discharge</a:t>
            </a:r>
            <a:r>
              <a:rPr lang="en-US">
                <a:latin typeface="Times New Roman"/>
                <a:cs typeface="Times New Roman"/>
              </a:rPr>
              <a:t> and stations with large errors (Mississippi River, Rivers in Mobile Bay, Delaware distributes, and station near </a:t>
            </a:r>
            <a:r>
              <a:rPr lang="en-US" err="1">
                <a:latin typeface="Times New Roman"/>
                <a:cs typeface="Times New Roman"/>
              </a:rPr>
              <a:t>Wachapreague</a:t>
            </a:r>
            <a:r>
              <a:rPr lang="en-US">
                <a:latin typeface="Times New Roman"/>
                <a:cs typeface="Times New Roman"/>
              </a:rPr>
              <a:t>)</a:t>
            </a:r>
            <a:endParaRPr lang="en-US" dirty="0">
              <a:latin typeface="Times New Roman"/>
              <a:cs typeface="Times New Roman"/>
            </a:endParaRPr>
          </a:p>
          <a:p>
            <a:r>
              <a:rPr lang="en-US" dirty="0">
                <a:latin typeface="Times New Roman"/>
                <a:cs typeface="Times New Roman"/>
              </a:rPr>
              <a:t>Fixed a few small elements to </a:t>
            </a:r>
            <a:r>
              <a:rPr lang="en-US">
                <a:latin typeface="Times New Roman"/>
                <a:cs typeface="Times New Roman"/>
              </a:rPr>
              <a:t>alleviate </a:t>
            </a:r>
            <a:r>
              <a:rPr lang="en-US" dirty="0" err="1">
                <a:latin typeface="Times New Roman"/>
                <a:cs typeface="Times New Roman"/>
              </a:rPr>
              <a:t>subcycling</a:t>
            </a:r>
            <a:r>
              <a:rPr lang="en-US" dirty="0">
                <a:latin typeface="Times New Roman"/>
                <a:cs typeface="Times New Roman"/>
              </a:rPr>
              <a:t> in the transport solver, and enhance the model’s efficiency.</a:t>
            </a:r>
          </a:p>
        </p:txBody>
      </p:sp>
      <p:pic>
        <p:nvPicPr>
          <p:cNvPr id="4" name="Picture 3">
            <a:extLst>
              <a:ext uri="{FF2B5EF4-FFF2-40B4-BE49-F238E27FC236}">
                <a16:creationId xmlns:a16="http://schemas.microsoft.com/office/drawing/2014/main" id="{C52E8DA7-B3F0-4EFD-942B-6B65E562CCDA}"/>
              </a:ext>
            </a:extLst>
          </p:cNvPr>
          <p:cNvPicPr>
            <a:picLocks noChangeAspect="1"/>
          </p:cNvPicPr>
          <p:nvPr/>
        </p:nvPicPr>
        <p:blipFill>
          <a:blip r:embed="rId2"/>
          <a:stretch>
            <a:fillRect/>
          </a:stretch>
        </p:blipFill>
        <p:spPr>
          <a:xfrm>
            <a:off x="115102" y="928962"/>
            <a:ext cx="6338917" cy="4176033"/>
          </a:xfrm>
          <a:prstGeom prst="rect">
            <a:avLst/>
          </a:prstGeom>
        </p:spPr>
      </p:pic>
      <p:sp>
        <p:nvSpPr>
          <p:cNvPr id="6" name="Rectangle 5">
            <a:extLst>
              <a:ext uri="{FF2B5EF4-FFF2-40B4-BE49-F238E27FC236}">
                <a16:creationId xmlns:a16="http://schemas.microsoft.com/office/drawing/2014/main" id="{33DD4FA1-28E9-4039-8E03-87688712BFAB}"/>
              </a:ext>
            </a:extLst>
          </p:cNvPr>
          <p:cNvSpPr/>
          <p:nvPr/>
        </p:nvSpPr>
        <p:spPr>
          <a:xfrm>
            <a:off x="0" y="5455433"/>
            <a:ext cx="11800621" cy="1200329"/>
          </a:xfrm>
          <a:prstGeom prst="rect">
            <a:avLst/>
          </a:prstGeom>
        </p:spPr>
        <p:txBody>
          <a:bodyPr wrap="square" anchor="t">
            <a:spAutoFit/>
          </a:bodyPr>
          <a:lstStyle/>
          <a:p>
            <a:pPr marL="342900" indent="-342900">
              <a:buFont typeface="Arial" panose="020B0604020202020204" pitchFamily="34" charset="0"/>
              <a:buChar char="•"/>
            </a:pPr>
            <a:r>
              <a:rPr lang="en-US" sz="2400">
                <a:latin typeface="Times New Roman"/>
                <a:cs typeface="Times New Roman"/>
              </a:rPr>
              <a:t>Relieve a bottleneck in pre-proc: interpolation from HYCOM</a:t>
            </a:r>
            <a:endParaRPr lang="en-US" sz="24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a:cs typeface="Times New Roman"/>
              </a:rPr>
              <a:t>Revised </a:t>
            </a:r>
            <a:r>
              <a:rPr lang="en-US" sz="2400">
                <a:latin typeface="Times New Roman"/>
                <a:cs typeface="Times New Roman"/>
              </a:rPr>
              <a:t>scripts for interpolating HYCOM outputs onto I.C. and B.C. are more efficient: can be generated within 10 min, which is 5 times faster </a:t>
            </a:r>
            <a:endParaRPr lang="en-US" sz="2400" dirty="0">
              <a:latin typeface="Times New Roman"/>
              <a:cs typeface="Times New Roman"/>
            </a:endParaRPr>
          </a:p>
        </p:txBody>
      </p:sp>
      <p:pic>
        <p:nvPicPr>
          <p:cNvPr id="5" name="Picture 4">
            <a:extLst>
              <a:ext uri="{FF2B5EF4-FFF2-40B4-BE49-F238E27FC236}">
                <a16:creationId xmlns:a16="http://schemas.microsoft.com/office/drawing/2014/main" id="{12F70083-3E74-438A-BA09-164F534E8134}"/>
              </a:ext>
            </a:extLst>
          </p:cNvPr>
          <p:cNvPicPr>
            <a:picLocks noChangeAspect="1"/>
          </p:cNvPicPr>
          <p:nvPr/>
        </p:nvPicPr>
        <p:blipFill>
          <a:blip r:embed="rId3"/>
          <a:stretch>
            <a:fillRect/>
          </a:stretch>
        </p:blipFill>
        <p:spPr>
          <a:xfrm>
            <a:off x="8219351" y="3209731"/>
            <a:ext cx="3100933" cy="2464476"/>
          </a:xfrm>
          <a:prstGeom prst="rect">
            <a:avLst/>
          </a:prstGeom>
        </p:spPr>
      </p:pic>
      <p:sp>
        <p:nvSpPr>
          <p:cNvPr id="7" name="Rectangle 6">
            <a:extLst>
              <a:ext uri="{FF2B5EF4-FFF2-40B4-BE49-F238E27FC236}">
                <a16:creationId xmlns:a16="http://schemas.microsoft.com/office/drawing/2014/main" id="{B376CE43-7C85-43A0-948D-B82D84C30BA3}"/>
              </a:ext>
            </a:extLst>
          </p:cNvPr>
          <p:cNvSpPr/>
          <p:nvPr/>
        </p:nvSpPr>
        <p:spPr>
          <a:xfrm>
            <a:off x="6342145" y="2418843"/>
            <a:ext cx="5641910" cy="923330"/>
          </a:xfrm>
          <a:prstGeom prst="rect">
            <a:avLst/>
          </a:prstGeom>
        </p:spPr>
        <p:txBody>
          <a:bodyPr wrap="square">
            <a:spAutoFit/>
          </a:bodyPr>
          <a:lstStyle/>
          <a:p>
            <a:pPr lvl="1"/>
            <a:r>
              <a:rPr lang="en-US">
                <a:latin typeface="Times New Roman"/>
                <a:cs typeface="Times New Roman"/>
              </a:rPr>
              <a:t>For example: Mississippi River, use larger along channel resolution for elements along Mississippi River </a:t>
            </a:r>
          </a:p>
        </p:txBody>
      </p:sp>
    </p:spTree>
    <p:extLst>
      <p:ext uri="{BB962C8B-B14F-4D97-AF65-F5344CB8AC3E}">
        <p14:creationId xmlns:p14="http://schemas.microsoft.com/office/powerpoint/2010/main" val="58877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1182242" y="365125"/>
            <a:ext cx="10168128" cy="1179576"/>
          </a:xfrm>
        </p:spPr>
        <p:txBody>
          <a:bodyPr>
            <a:normAutofit fontScale="90000"/>
          </a:bodyPr>
          <a:lstStyle/>
          <a:p>
            <a:r>
              <a:rPr lang="en-US" sz="4000" b="1" dirty="0">
                <a:latin typeface="Times New Roman"/>
                <a:cs typeface="Times New Roman"/>
              </a:rPr>
              <a:t>Preliminary results for Hurricane Katrina</a:t>
            </a:r>
            <a:br>
              <a:rPr lang="en-US" sz="4000" b="1" dirty="0">
                <a:latin typeface="Times New Roman"/>
                <a:cs typeface="Times New Roman"/>
              </a:rPr>
            </a:br>
            <a:r>
              <a:rPr lang="en-US" sz="4000" b="1" dirty="0">
                <a:latin typeface="Times New Roman"/>
                <a:cs typeface="Times New Roman"/>
              </a:rPr>
              <a:t>(</a:t>
            </a:r>
            <a:r>
              <a:rPr lang="en-US" sz="4000" b="1" dirty="0">
                <a:solidFill>
                  <a:srgbClr val="C00000"/>
                </a:solidFill>
                <a:latin typeface="Times New Roman"/>
                <a:cs typeface="Times New Roman"/>
              </a:rPr>
              <a:t>Uncalibrated</a:t>
            </a:r>
            <a:r>
              <a:rPr lang="en-US" sz="4000" b="1" dirty="0">
                <a:latin typeface="Times New Roman"/>
                <a:cs typeface="Times New Roman"/>
              </a:rPr>
              <a:t> 3D baroclinic simulation)</a:t>
            </a:r>
            <a:endParaRPr lang="en-US" sz="4000" b="1" dirty="0">
              <a:latin typeface="Times New Roman" panose="02020603050405020304" pitchFamily="18" charset="0"/>
              <a:cs typeface="Times New Roman" panose="02020603050405020304" pitchFamily="18" charset="0"/>
            </a:endParaRPr>
          </a:p>
        </p:txBody>
      </p:sp>
      <p:pic>
        <p:nvPicPr>
          <p:cNvPr id="3" name="Picture 3" descr="A picture containing kite, mountain, flying, green&#10;&#10;Description generated with very high confidence">
            <a:extLst>
              <a:ext uri="{FF2B5EF4-FFF2-40B4-BE49-F238E27FC236}">
                <a16:creationId xmlns:a16="http://schemas.microsoft.com/office/drawing/2014/main" id="{D449F45F-3EAC-4004-88E1-54E87C28BFC4}"/>
              </a:ext>
            </a:extLst>
          </p:cNvPr>
          <p:cNvPicPr>
            <a:picLocks noChangeAspect="1"/>
          </p:cNvPicPr>
          <p:nvPr/>
        </p:nvPicPr>
        <p:blipFill>
          <a:blip r:embed="rId2"/>
          <a:stretch>
            <a:fillRect/>
          </a:stretch>
        </p:blipFill>
        <p:spPr>
          <a:xfrm>
            <a:off x="6196073" y="1897566"/>
            <a:ext cx="5735443" cy="3535655"/>
          </a:xfrm>
          <a:prstGeom prst="rect">
            <a:avLst/>
          </a:prstGeom>
        </p:spPr>
      </p:pic>
      <p:pic>
        <p:nvPicPr>
          <p:cNvPr id="5" name="Picture 5" descr="A picture containing text, field&#10;&#10;Description generated with very high confidence">
            <a:extLst>
              <a:ext uri="{FF2B5EF4-FFF2-40B4-BE49-F238E27FC236}">
                <a16:creationId xmlns:a16="http://schemas.microsoft.com/office/drawing/2014/main" id="{FDBDAF9F-AD6D-461C-964A-6622160998C2}"/>
              </a:ext>
            </a:extLst>
          </p:cNvPr>
          <p:cNvPicPr>
            <a:picLocks noChangeAspect="1"/>
          </p:cNvPicPr>
          <p:nvPr/>
        </p:nvPicPr>
        <p:blipFill>
          <a:blip r:embed="rId3"/>
          <a:stretch>
            <a:fillRect/>
          </a:stretch>
        </p:blipFill>
        <p:spPr>
          <a:xfrm>
            <a:off x="552584" y="1894569"/>
            <a:ext cx="5354443" cy="3538652"/>
          </a:xfrm>
          <a:prstGeom prst="rect">
            <a:avLst/>
          </a:prstGeom>
        </p:spPr>
      </p:pic>
    </p:spTree>
    <p:extLst>
      <p:ext uri="{BB962C8B-B14F-4D97-AF65-F5344CB8AC3E}">
        <p14:creationId xmlns:p14="http://schemas.microsoft.com/office/powerpoint/2010/main" val="39798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234389" y="0"/>
            <a:ext cx="11385468" cy="1179576"/>
          </a:xfrm>
        </p:spPr>
        <p:txBody>
          <a:bodyPr>
            <a:noAutofit/>
          </a:bodyPr>
          <a:lstStyle/>
          <a:p>
            <a:r>
              <a:rPr lang="en-US" sz="4000" b="1">
                <a:latin typeface="Times New Roman" panose="02020603050405020304" pitchFamily="18" charset="0"/>
                <a:cs typeface="Times New Roman" panose="02020603050405020304" pitchFamily="18" charset="0"/>
              </a:rPr>
              <a:t>Simulated surface temperature - signal of Katrina</a:t>
            </a:r>
          </a:p>
        </p:txBody>
      </p:sp>
      <p:pic>
        <p:nvPicPr>
          <p:cNvPr id="3" name="sst">
            <a:hlinkClick r:id="" action="ppaction://media"/>
            <a:extLst>
              <a:ext uri="{FF2B5EF4-FFF2-40B4-BE49-F238E27FC236}">
                <a16:creationId xmlns:a16="http://schemas.microsoft.com/office/drawing/2014/main" id="{6DBD5CD1-81C6-453A-99D2-F8656E83B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374" y="898535"/>
            <a:ext cx="8649502" cy="5959465"/>
          </a:xfrm>
          <a:prstGeom prst="rect">
            <a:avLst/>
          </a:prstGeom>
        </p:spPr>
      </p:pic>
      <p:pic>
        <p:nvPicPr>
          <p:cNvPr id="4" name="Picture 3" descr="A picture containing kite, mountain, flying, green&#10;&#10;Description generated with very high confidence">
            <a:extLst>
              <a:ext uri="{FF2B5EF4-FFF2-40B4-BE49-F238E27FC236}">
                <a16:creationId xmlns:a16="http://schemas.microsoft.com/office/drawing/2014/main" id="{D7972F11-FCC5-42D3-A32B-F7760F91A40A}"/>
              </a:ext>
            </a:extLst>
          </p:cNvPr>
          <p:cNvPicPr>
            <a:picLocks noChangeAspect="1"/>
          </p:cNvPicPr>
          <p:nvPr/>
        </p:nvPicPr>
        <p:blipFill rotWithShape="1">
          <a:blip r:embed="rId5"/>
          <a:srcRect l="13729" t="2693" r="21394"/>
          <a:stretch/>
        </p:blipFill>
        <p:spPr>
          <a:xfrm>
            <a:off x="7378574" y="1797282"/>
            <a:ext cx="4501317" cy="4161969"/>
          </a:xfrm>
          <a:prstGeom prst="rect">
            <a:avLst/>
          </a:prstGeom>
        </p:spPr>
      </p:pic>
      <p:sp>
        <p:nvSpPr>
          <p:cNvPr id="5" name="Rectangle 4">
            <a:extLst>
              <a:ext uri="{FF2B5EF4-FFF2-40B4-BE49-F238E27FC236}">
                <a16:creationId xmlns:a16="http://schemas.microsoft.com/office/drawing/2014/main" id="{369C76E7-B89D-4193-AD71-EEAC07C7FDCA}"/>
              </a:ext>
            </a:extLst>
          </p:cNvPr>
          <p:cNvSpPr/>
          <p:nvPr/>
        </p:nvSpPr>
        <p:spPr>
          <a:xfrm>
            <a:off x="8199635" y="1427950"/>
            <a:ext cx="2715230" cy="369332"/>
          </a:xfrm>
          <a:prstGeom prst="rect">
            <a:avLst/>
          </a:prstGeom>
        </p:spPr>
        <p:txBody>
          <a:bodyPr wrap="none">
            <a:spAutoFit/>
          </a:bodyPr>
          <a:lstStyle/>
          <a:p>
            <a:r>
              <a:rPr lang="en-US" b="1" dirty="0">
                <a:latin typeface="Times New Roman"/>
                <a:cs typeface="Times New Roman"/>
              </a:rPr>
              <a:t>Hurricane Katrina’s path</a:t>
            </a:r>
            <a:endParaRPr lang="en-US" dirty="0"/>
          </a:p>
        </p:txBody>
      </p:sp>
      <p:sp>
        <p:nvSpPr>
          <p:cNvPr id="6" name="Rectangle 5">
            <a:extLst>
              <a:ext uri="{FF2B5EF4-FFF2-40B4-BE49-F238E27FC236}">
                <a16:creationId xmlns:a16="http://schemas.microsoft.com/office/drawing/2014/main" id="{1AC9F817-D69E-4133-966B-3A52CB1045B2}"/>
              </a:ext>
            </a:extLst>
          </p:cNvPr>
          <p:cNvSpPr/>
          <p:nvPr/>
        </p:nvSpPr>
        <p:spPr>
          <a:xfrm>
            <a:off x="1824486" y="1243284"/>
            <a:ext cx="3136756" cy="646331"/>
          </a:xfrm>
          <a:prstGeom prst="rect">
            <a:avLst/>
          </a:prstGeom>
        </p:spPr>
        <p:txBody>
          <a:bodyPr wrap="none">
            <a:spAutoFit/>
          </a:bodyPr>
          <a:lstStyle/>
          <a:p>
            <a:r>
              <a:rPr lang="en-US" b="1" dirty="0">
                <a:latin typeface="Times New Roman"/>
                <a:cs typeface="Times New Roman"/>
              </a:rPr>
              <a:t>Simulated </a:t>
            </a:r>
          </a:p>
          <a:p>
            <a:r>
              <a:rPr lang="en-US" b="1" dirty="0">
                <a:latin typeface="Times New Roman"/>
                <a:cs typeface="Times New Roman"/>
              </a:rPr>
              <a:t>Sea Surface Temperature (</a:t>
            </a:r>
            <a:r>
              <a:rPr lang="en-US" b="1" baseline="30000" dirty="0" err="1">
                <a:latin typeface="Times New Roman"/>
                <a:cs typeface="Times New Roman"/>
              </a:rPr>
              <a:t>o</a:t>
            </a:r>
            <a:r>
              <a:rPr lang="en-US" b="1" dirty="0" err="1">
                <a:latin typeface="Times New Roman"/>
                <a:cs typeface="Times New Roman"/>
              </a:rPr>
              <a:t>C</a:t>
            </a:r>
            <a:r>
              <a:rPr lang="en-US" b="1" dirty="0">
                <a:latin typeface="Times New Roman"/>
                <a:cs typeface="Times New Roman"/>
              </a:rPr>
              <a:t>)</a:t>
            </a:r>
            <a:endParaRPr lang="en-US" dirty="0"/>
          </a:p>
        </p:txBody>
      </p:sp>
    </p:spTree>
    <p:extLst>
      <p:ext uri="{BB962C8B-B14F-4D97-AF65-F5344CB8AC3E}">
        <p14:creationId xmlns:p14="http://schemas.microsoft.com/office/powerpoint/2010/main" val="19678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iss_hvel">
            <a:hlinkClick r:id="" action="ppaction://media"/>
            <a:extLst>
              <a:ext uri="{FF2B5EF4-FFF2-40B4-BE49-F238E27FC236}">
                <a16:creationId xmlns:a16="http://schemas.microsoft.com/office/drawing/2014/main" id="{F9267CA4-D744-4F28-9B22-90163A5107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15908"/>
          <a:stretch/>
        </p:blipFill>
        <p:spPr>
          <a:xfrm>
            <a:off x="5811781" y="1632516"/>
            <a:ext cx="5973819" cy="4339504"/>
          </a:xfrm>
          <a:prstGeom prst="rect">
            <a:avLst/>
          </a:prstGeom>
        </p:spPr>
      </p:pic>
      <p:pic>
        <p:nvPicPr>
          <p:cNvPr id="7" name="hvel">
            <a:hlinkClick r:id="" action="ppaction://media"/>
            <a:extLst>
              <a:ext uri="{FF2B5EF4-FFF2-40B4-BE49-F238E27FC236}">
                <a16:creationId xmlns:a16="http://schemas.microsoft.com/office/drawing/2014/main" id="{9040A4FA-D0EC-4FCF-9EDF-CCCA996FDCC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r="21403"/>
          <a:stretch/>
        </p:blipFill>
        <p:spPr>
          <a:xfrm>
            <a:off x="1" y="898749"/>
            <a:ext cx="6797964" cy="5959251"/>
          </a:xfrm>
          <a:prstGeom prst="rect">
            <a:avLst/>
          </a:prstGeom>
        </p:spPr>
      </p:pic>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801242" y="0"/>
            <a:ext cx="10168128" cy="1179576"/>
          </a:xfrm>
        </p:spPr>
        <p:txBody>
          <a:bodyPr>
            <a:normAutofit/>
          </a:bodyPr>
          <a:lstStyle/>
          <a:p>
            <a:r>
              <a:rPr lang="en-US" sz="4000" b="1">
                <a:latin typeface="Times New Roman" panose="02020603050405020304" pitchFamily="18" charset="0"/>
                <a:cs typeface="Times New Roman" panose="02020603050405020304" pitchFamily="18" charset="0"/>
              </a:rPr>
              <a:t>Simulated surface velocity - signal of Katrina</a:t>
            </a:r>
          </a:p>
        </p:txBody>
      </p:sp>
      <p:sp>
        <p:nvSpPr>
          <p:cNvPr id="5" name="Rectangle 4">
            <a:extLst>
              <a:ext uri="{FF2B5EF4-FFF2-40B4-BE49-F238E27FC236}">
                <a16:creationId xmlns:a16="http://schemas.microsoft.com/office/drawing/2014/main" id="{2D9B1D7A-25D5-4403-A751-DD8C89BE4D9B}"/>
              </a:ext>
            </a:extLst>
          </p:cNvPr>
          <p:cNvSpPr/>
          <p:nvPr/>
        </p:nvSpPr>
        <p:spPr>
          <a:xfrm>
            <a:off x="7378574" y="1243284"/>
            <a:ext cx="4192173" cy="369332"/>
          </a:xfrm>
          <a:prstGeom prst="rect">
            <a:avLst/>
          </a:prstGeom>
        </p:spPr>
        <p:txBody>
          <a:bodyPr wrap="none">
            <a:spAutoFit/>
          </a:bodyPr>
          <a:lstStyle/>
          <a:p>
            <a:r>
              <a:rPr lang="en-US" b="1" dirty="0">
                <a:latin typeface="Times New Roman"/>
                <a:cs typeface="Times New Roman"/>
              </a:rPr>
              <a:t>Zoomed-in view on the Mississippi River</a:t>
            </a:r>
            <a:endParaRPr lang="en-US" dirty="0"/>
          </a:p>
        </p:txBody>
      </p:sp>
      <p:sp>
        <p:nvSpPr>
          <p:cNvPr id="6" name="Rectangle 5">
            <a:extLst>
              <a:ext uri="{FF2B5EF4-FFF2-40B4-BE49-F238E27FC236}">
                <a16:creationId xmlns:a16="http://schemas.microsoft.com/office/drawing/2014/main" id="{6846BA07-BB3B-44DB-B15E-0D51E85A6D99}"/>
              </a:ext>
            </a:extLst>
          </p:cNvPr>
          <p:cNvSpPr/>
          <p:nvPr/>
        </p:nvSpPr>
        <p:spPr>
          <a:xfrm>
            <a:off x="1824486" y="1243284"/>
            <a:ext cx="3332964" cy="369332"/>
          </a:xfrm>
          <a:prstGeom prst="rect">
            <a:avLst/>
          </a:prstGeom>
        </p:spPr>
        <p:txBody>
          <a:bodyPr wrap="none">
            <a:spAutoFit/>
          </a:bodyPr>
          <a:lstStyle/>
          <a:p>
            <a:r>
              <a:rPr lang="en-US" b="1" dirty="0">
                <a:latin typeface="Times New Roman"/>
                <a:cs typeface="Times New Roman"/>
              </a:rPr>
              <a:t>Simulated surface velocity (m/s)</a:t>
            </a:r>
            <a:endParaRPr lang="en-US" dirty="0"/>
          </a:p>
        </p:txBody>
      </p:sp>
      <p:sp>
        <p:nvSpPr>
          <p:cNvPr id="9" name="Rectangle 8">
            <a:extLst>
              <a:ext uri="{FF2B5EF4-FFF2-40B4-BE49-F238E27FC236}">
                <a16:creationId xmlns:a16="http://schemas.microsoft.com/office/drawing/2014/main" id="{E70D8A33-EA20-4F6C-B69A-20F714314D23}"/>
              </a:ext>
            </a:extLst>
          </p:cNvPr>
          <p:cNvSpPr/>
          <p:nvPr/>
        </p:nvSpPr>
        <p:spPr>
          <a:xfrm>
            <a:off x="2382982" y="3020291"/>
            <a:ext cx="489527" cy="36933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78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99" fill="hold"/>
                                        <p:tgtEl>
                                          <p:spTgt spid="7"/>
                                        </p:tgtEl>
                                      </p:cBhvr>
                                    </p:cmd>
                                  </p:childTnLst>
                                </p:cTn>
                              </p:par>
                              <p:par>
                                <p:cTn id="7" presetID="1" presetClass="mediacall" presetSubtype="0" fill="hold" nodeType="withEffect">
                                  <p:stCondLst>
                                    <p:cond delay="0"/>
                                  </p:stCondLst>
                                  <p:childTnLst>
                                    <p:cmd type="call" cmd="playFrom(0.0)">
                                      <p:cBhvr>
                                        <p:cTn id="8" dur="20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8BD-95DA-4FB8-ADCA-199C838BAFFD}"/>
              </a:ext>
            </a:extLst>
          </p:cNvPr>
          <p:cNvSpPr>
            <a:spLocks noGrp="1"/>
          </p:cNvSpPr>
          <p:nvPr>
            <p:ph type="title"/>
          </p:nvPr>
        </p:nvSpPr>
        <p:spPr>
          <a:xfrm>
            <a:off x="792189" y="-127902"/>
            <a:ext cx="10168128" cy="1179576"/>
          </a:xfrm>
        </p:spPr>
        <p:txBody>
          <a:bodyPr>
            <a:normAutofit/>
          </a:bodyPr>
          <a:lstStyle/>
          <a:p>
            <a:r>
              <a:rPr lang="en-US" sz="3200" b="1" dirty="0">
                <a:latin typeface="Times New Roman" panose="02020603050405020304" pitchFamily="18" charset="0"/>
                <a:cs typeface="Times New Roman" panose="02020603050405020304" pitchFamily="18" charset="0"/>
              </a:rPr>
              <a:t>Grids in the Mississippi River</a:t>
            </a:r>
          </a:p>
        </p:txBody>
      </p:sp>
      <p:pic>
        <p:nvPicPr>
          <p:cNvPr id="4" name="Picture 3">
            <a:extLst>
              <a:ext uri="{FF2B5EF4-FFF2-40B4-BE49-F238E27FC236}">
                <a16:creationId xmlns:a16="http://schemas.microsoft.com/office/drawing/2014/main" id="{5059255B-0EDC-4577-A7B5-3EA7F93DA49B}"/>
              </a:ext>
            </a:extLst>
          </p:cNvPr>
          <p:cNvPicPr>
            <a:picLocks noChangeAspect="1"/>
          </p:cNvPicPr>
          <p:nvPr/>
        </p:nvPicPr>
        <p:blipFill>
          <a:blip r:embed="rId2"/>
          <a:stretch>
            <a:fillRect/>
          </a:stretch>
        </p:blipFill>
        <p:spPr>
          <a:xfrm>
            <a:off x="516048" y="4984588"/>
            <a:ext cx="11675952" cy="1873412"/>
          </a:xfrm>
          <a:prstGeom prst="rect">
            <a:avLst/>
          </a:prstGeom>
        </p:spPr>
      </p:pic>
      <p:sp>
        <p:nvSpPr>
          <p:cNvPr id="5" name="Rectangle 4">
            <a:extLst>
              <a:ext uri="{FF2B5EF4-FFF2-40B4-BE49-F238E27FC236}">
                <a16:creationId xmlns:a16="http://schemas.microsoft.com/office/drawing/2014/main" id="{50D51AF4-AC9E-45CB-8637-D2BCB1053185}"/>
              </a:ext>
            </a:extLst>
          </p:cNvPr>
          <p:cNvSpPr/>
          <p:nvPr/>
        </p:nvSpPr>
        <p:spPr>
          <a:xfrm rot="16200000">
            <a:off x="227347" y="5550499"/>
            <a:ext cx="577402"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z (m)</a:t>
            </a:r>
            <a:endParaRPr lang="en-US" sz="1400" dirty="0"/>
          </a:p>
        </p:txBody>
      </p:sp>
      <p:sp>
        <p:nvSpPr>
          <p:cNvPr id="6" name="Rectangle 5">
            <a:extLst>
              <a:ext uri="{FF2B5EF4-FFF2-40B4-BE49-F238E27FC236}">
                <a16:creationId xmlns:a16="http://schemas.microsoft.com/office/drawing/2014/main" id="{0B1CB813-13A7-4850-939C-C15AFA1858C7}"/>
              </a:ext>
            </a:extLst>
          </p:cNvPr>
          <p:cNvSpPr/>
          <p:nvPr/>
        </p:nvSpPr>
        <p:spPr>
          <a:xfrm>
            <a:off x="9977297" y="5865329"/>
            <a:ext cx="142667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Vertical grid</a:t>
            </a:r>
            <a:endParaRPr lang="en-US" dirty="0"/>
          </a:p>
        </p:txBody>
      </p:sp>
      <p:pic>
        <p:nvPicPr>
          <p:cNvPr id="7" name="Picture 6">
            <a:extLst>
              <a:ext uri="{FF2B5EF4-FFF2-40B4-BE49-F238E27FC236}">
                <a16:creationId xmlns:a16="http://schemas.microsoft.com/office/drawing/2014/main" id="{3844A677-3233-4252-9736-7C4CCB5C5160}"/>
              </a:ext>
            </a:extLst>
          </p:cNvPr>
          <p:cNvPicPr>
            <a:picLocks noChangeAspect="1"/>
          </p:cNvPicPr>
          <p:nvPr/>
        </p:nvPicPr>
        <p:blipFill>
          <a:blip r:embed="rId3"/>
          <a:stretch>
            <a:fillRect/>
          </a:stretch>
        </p:blipFill>
        <p:spPr>
          <a:xfrm>
            <a:off x="896959" y="891631"/>
            <a:ext cx="2950763" cy="4045474"/>
          </a:xfrm>
          <a:prstGeom prst="rect">
            <a:avLst/>
          </a:prstGeom>
        </p:spPr>
      </p:pic>
      <p:pic>
        <p:nvPicPr>
          <p:cNvPr id="8" name="Picture 7">
            <a:extLst>
              <a:ext uri="{FF2B5EF4-FFF2-40B4-BE49-F238E27FC236}">
                <a16:creationId xmlns:a16="http://schemas.microsoft.com/office/drawing/2014/main" id="{9B351415-14B7-473E-8DE6-980037EFB70C}"/>
              </a:ext>
            </a:extLst>
          </p:cNvPr>
          <p:cNvPicPr>
            <a:picLocks noChangeAspect="1"/>
          </p:cNvPicPr>
          <p:nvPr/>
        </p:nvPicPr>
        <p:blipFill>
          <a:blip r:embed="rId4"/>
          <a:stretch>
            <a:fillRect/>
          </a:stretch>
        </p:blipFill>
        <p:spPr>
          <a:xfrm>
            <a:off x="6490570" y="985267"/>
            <a:ext cx="5502987" cy="3951838"/>
          </a:xfrm>
          <a:prstGeom prst="rect">
            <a:avLst/>
          </a:prstGeom>
        </p:spPr>
      </p:pic>
      <p:pic>
        <p:nvPicPr>
          <p:cNvPr id="11" name="Picture 10">
            <a:extLst>
              <a:ext uri="{FF2B5EF4-FFF2-40B4-BE49-F238E27FC236}">
                <a16:creationId xmlns:a16="http://schemas.microsoft.com/office/drawing/2014/main" id="{BA799527-4000-41F8-95C9-14E0FD4A4791}"/>
              </a:ext>
            </a:extLst>
          </p:cNvPr>
          <p:cNvPicPr>
            <a:picLocks noChangeAspect="1"/>
          </p:cNvPicPr>
          <p:nvPr/>
        </p:nvPicPr>
        <p:blipFill>
          <a:blip r:embed="rId5"/>
          <a:stretch>
            <a:fillRect/>
          </a:stretch>
        </p:blipFill>
        <p:spPr>
          <a:xfrm>
            <a:off x="3790192" y="2585431"/>
            <a:ext cx="2563832" cy="1687138"/>
          </a:xfrm>
          <a:prstGeom prst="rect">
            <a:avLst/>
          </a:prstGeom>
        </p:spPr>
      </p:pic>
      <p:sp>
        <p:nvSpPr>
          <p:cNvPr id="10" name="Rectangle 9">
            <a:extLst>
              <a:ext uri="{FF2B5EF4-FFF2-40B4-BE49-F238E27FC236}">
                <a16:creationId xmlns:a16="http://schemas.microsoft.com/office/drawing/2014/main" id="{B24BB15A-EB0A-4AC8-BC5C-E0A466F986C9}"/>
              </a:ext>
            </a:extLst>
          </p:cNvPr>
          <p:cNvSpPr/>
          <p:nvPr/>
        </p:nvSpPr>
        <p:spPr>
          <a:xfrm>
            <a:off x="4523539" y="2709198"/>
            <a:ext cx="2563832" cy="307777"/>
          </a:xfrm>
          <a:prstGeom prst="rect">
            <a:avLst/>
          </a:prstGeom>
        </p:spPr>
        <p:txBody>
          <a:bodyPr wrap="square" anchor="t">
            <a:spAutoFit/>
          </a:bodyPr>
          <a:lstStyle/>
          <a:p>
            <a:r>
              <a:rPr lang="en-US" sz="1400" b="1" dirty="0">
                <a:latin typeface="Times New Roman"/>
                <a:cs typeface="Times New Roman"/>
              </a:rPr>
              <a:t>Mississippi River</a:t>
            </a:r>
            <a:endParaRPr lang="en-US" dirty="0"/>
          </a:p>
        </p:txBody>
      </p:sp>
      <p:pic>
        <p:nvPicPr>
          <p:cNvPr id="12" name="Picture 11">
            <a:extLst>
              <a:ext uri="{FF2B5EF4-FFF2-40B4-BE49-F238E27FC236}">
                <a16:creationId xmlns:a16="http://schemas.microsoft.com/office/drawing/2014/main" id="{788D0195-762B-43DE-A3AA-CA4B80A6343D}"/>
              </a:ext>
            </a:extLst>
          </p:cNvPr>
          <p:cNvPicPr>
            <a:picLocks noChangeAspect="1"/>
          </p:cNvPicPr>
          <p:nvPr/>
        </p:nvPicPr>
        <p:blipFill rotWithShape="1">
          <a:blip r:embed="rId3"/>
          <a:srcRect l="69597" r="13529" b="54684"/>
          <a:stretch/>
        </p:blipFill>
        <p:spPr>
          <a:xfrm>
            <a:off x="2854692" y="765791"/>
            <a:ext cx="800027" cy="2511563"/>
          </a:xfrm>
          <a:prstGeom prst="rect">
            <a:avLst/>
          </a:prstGeom>
        </p:spPr>
      </p:pic>
      <p:cxnSp>
        <p:nvCxnSpPr>
          <p:cNvPr id="14" name="Straight Arrow Connector 13">
            <a:extLst>
              <a:ext uri="{FF2B5EF4-FFF2-40B4-BE49-F238E27FC236}">
                <a16:creationId xmlns:a16="http://schemas.microsoft.com/office/drawing/2014/main" id="{2A07F1AC-0C3A-4541-967A-9D5C909A39E7}"/>
              </a:ext>
            </a:extLst>
          </p:cNvPr>
          <p:cNvCxnSpPr>
            <a:cxnSpLocks/>
          </p:cNvCxnSpPr>
          <p:nvPr/>
        </p:nvCxnSpPr>
        <p:spPr>
          <a:xfrm flipH="1" flipV="1">
            <a:off x="3599125" y="2775248"/>
            <a:ext cx="1080814" cy="371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AED68B8-0C91-4D16-A985-A5ABA3420730}"/>
              </a:ext>
            </a:extLst>
          </p:cNvPr>
          <p:cNvCxnSpPr>
            <a:cxnSpLocks/>
          </p:cNvCxnSpPr>
          <p:nvPr/>
        </p:nvCxnSpPr>
        <p:spPr>
          <a:xfrm flipV="1">
            <a:off x="4943192" y="3336941"/>
            <a:ext cx="1674425" cy="1848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BDC0904-D527-4C89-B443-78E9CB142B79}"/>
              </a:ext>
            </a:extLst>
          </p:cNvPr>
          <p:cNvSpPr/>
          <p:nvPr/>
        </p:nvSpPr>
        <p:spPr>
          <a:xfrm rot="16200000">
            <a:off x="1560591" y="1375002"/>
            <a:ext cx="2563832" cy="307777"/>
          </a:xfrm>
          <a:prstGeom prst="rect">
            <a:avLst/>
          </a:prstGeom>
        </p:spPr>
        <p:txBody>
          <a:bodyPr wrap="square" anchor="t">
            <a:spAutoFit/>
          </a:bodyPr>
          <a:lstStyle/>
          <a:p>
            <a:r>
              <a:rPr lang="en-US" sz="1400" b="1" dirty="0">
                <a:latin typeface="Times New Roman"/>
                <a:cs typeface="Times New Roman"/>
              </a:rPr>
              <a:t>Bathymetry (m)</a:t>
            </a:r>
            <a:endParaRPr lang="en-US" dirty="0"/>
          </a:p>
        </p:txBody>
      </p:sp>
    </p:spTree>
    <p:extLst>
      <p:ext uri="{BB962C8B-B14F-4D97-AF65-F5344CB8AC3E}">
        <p14:creationId xmlns:p14="http://schemas.microsoft.com/office/powerpoint/2010/main" val="1170952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1336</Words>
  <Application>Microsoft Office PowerPoint</Application>
  <PresentationFormat>Widescreen</PresentationFormat>
  <Paragraphs>118</Paragraphs>
  <Slides>22</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DengXian</vt:lpstr>
      <vt:lpstr>Arial</vt:lpstr>
      <vt:lpstr>Calibri</vt:lpstr>
      <vt:lpstr>Calibri Light</vt:lpstr>
      <vt:lpstr>Cambria Math</vt:lpstr>
      <vt:lpstr>Helvetica</vt:lpstr>
      <vt:lpstr>Times New Roman</vt:lpstr>
      <vt:lpstr>Office Theme</vt:lpstr>
      <vt:lpstr>Progress on 3D project</vt:lpstr>
      <vt:lpstr>Overview of progress</vt:lpstr>
      <vt:lpstr>Assess NWM v2.0</vt:lpstr>
      <vt:lpstr>Improving NWM coupling script</vt:lpstr>
      <vt:lpstr>Prepare input files for 3D baroclinic simulation</vt:lpstr>
      <vt:lpstr>Preliminary results for Hurricane Katrina (Uncalibrated 3D baroclinic simulation)</vt:lpstr>
      <vt:lpstr>Simulated surface temperature - signal of Katrina</vt:lpstr>
      <vt:lpstr>Simulated surface velocity - signal of Katrina</vt:lpstr>
      <vt:lpstr>Grids in the Mississippi River</vt:lpstr>
      <vt:lpstr>Discharge and elevation in the Mississippi River </vt:lpstr>
      <vt:lpstr>Along-channel salinity distribution in the Mississippi River</vt:lpstr>
      <vt:lpstr>Simulated maximum elevation with/without NWM</vt:lpstr>
      <vt:lpstr>Manuscript 1: Tidal Simulation Revisited</vt:lpstr>
      <vt:lpstr>Validation of major tidal constituents</vt:lpstr>
      <vt:lpstr>PowerPoint Presentation</vt:lpstr>
      <vt:lpstr>Importance of resolving bathymetry based on high quality DEMs</vt:lpstr>
      <vt:lpstr>Conclusions for paper </vt:lpstr>
      <vt:lpstr>Manuscript 2: Wind induced quasi-steady state balance for 12 coastal water bodies along east and south coast </vt:lpstr>
      <vt:lpstr>PowerPoint Presentation</vt:lpstr>
      <vt:lpstr>Manuscript 3: Comparison of storm surge induced by multi-scale atmospheric systems </vt:lpstr>
      <vt:lpstr>Objectives: study the responses of hydrodynamic responses  to different types of weather systems. </vt:lpstr>
      <vt:lpstr>Ongoing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 and map files for NGOM</dc:title>
  <dc:creator>Wei Huang</dc:creator>
  <cp:lastModifiedBy>FEI YE</cp:lastModifiedBy>
  <cp:revision>20</cp:revision>
  <dcterms:created xsi:type="dcterms:W3CDTF">2019-10-17T14:35:57Z</dcterms:created>
  <dcterms:modified xsi:type="dcterms:W3CDTF">2020-03-10T17:55:12Z</dcterms:modified>
</cp:coreProperties>
</file>