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56" r:id="rId5"/>
    <p:sldId id="703" r:id="rId6"/>
    <p:sldId id="669" r:id="rId7"/>
    <p:sldId id="689" r:id="rId8"/>
    <p:sldId id="680" r:id="rId9"/>
    <p:sldId id="671" r:id="rId10"/>
    <p:sldId id="688" r:id="rId11"/>
    <p:sldId id="687" r:id="rId12"/>
    <p:sldId id="690" r:id="rId13"/>
    <p:sldId id="672" r:id="rId14"/>
    <p:sldId id="696" r:id="rId15"/>
    <p:sldId id="670" r:id="rId16"/>
    <p:sldId id="673" r:id="rId17"/>
    <p:sldId id="675" r:id="rId18"/>
    <p:sldId id="681" r:id="rId19"/>
    <p:sldId id="674" r:id="rId20"/>
    <p:sldId id="676" r:id="rId21"/>
    <p:sldId id="686" r:id="rId22"/>
    <p:sldId id="704" r:id="rId23"/>
    <p:sldId id="70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i Ye" initials="FY" lastIdx="15" clrIdx="0">
    <p:extLst>
      <p:ext uri="{19B8F6BF-5375-455C-9EA6-DF929625EA0E}">
        <p15:presenceInfo xmlns:p15="http://schemas.microsoft.com/office/powerpoint/2012/main" userId="724749a60a62d00d" providerId="Windows Live"/>
      </p:ext>
    </p:extLst>
  </p:cmAuthor>
  <p:cmAuthor id="2" name="Wei Huang" initials="WH" lastIdx="8" clrIdx="1">
    <p:extLst>
      <p:ext uri="{19B8F6BF-5375-455C-9EA6-DF929625EA0E}">
        <p15:presenceInfo xmlns:p15="http://schemas.microsoft.com/office/powerpoint/2012/main" userId="87aefc9f5029743d" providerId="Windows Live"/>
      </p:ext>
    </p:extLst>
  </p:cmAuthor>
  <p:cmAuthor id="3" name="yinglong zhang" initials="yz" lastIdx="3" clrIdx="2">
    <p:extLst>
      <p:ext uri="{19B8F6BF-5375-455C-9EA6-DF929625EA0E}">
        <p15:presenceInfo xmlns:p15="http://schemas.microsoft.com/office/powerpoint/2012/main" userId="32217d4ee5540d0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538F1"/>
    <a:srgbClr val="FF00FF"/>
    <a:srgbClr val="00B000"/>
    <a:srgbClr val="FC4D48"/>
    <a:srgbClr val="0C711F"/>
    <a:srgbClr val="F8D6A1"/>
    <a:srgbClr val="1F1FFB"/>
    <a:srgbClr val="DC163A"/>
    <a:srgbClr val="D1D24D"/>
    <a:srgbClr val="6CEA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55AE16-4BF9-4352-848E-519C0F794504}" v="4" dt="2020-08-10T15:52:26.0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84"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inglong zhang" userId="32217d4ee5540d00" providerId="Windows Live" clId="Web-{4C5F537F-34C5-4BFD-91D5-E5096DF6AC4D}"/>
    <pc:docChg chg="modSld">
      <pc:chgData name="yinglong zhang" userId="32217d4ee5540d00" providerId="Windows Live" clId="Web-{4C5F537F-34C5-4BFD-91D5-E5096DF6AC4D}" dt="2020-07-15T14:36:21.335" v="653" actId="20577"/>
      <pc:docMkLst>
        <pc:docMk/>
      </pc:docMkLst>
    </pc:docChg>
  </pc:docChgLst>
  <pc:docChgLst>
    <pc:chgData name="yinglong zhang" userId="32217d4ee5540d00" providerId="Windows Live" clId="Web-{20B02CE6-1820-4998-AD6D-6099266B0D39}"/>
    <pc:docChg chg="addSld modSld">
      <pc:chgData name="yinglong zhang" userId="32217d4ee5540d00" providerId="Windows Live" clId="Web-{20B02CE6-1820-4998-AD6D-6099266B0D39}" dt="2020-07-30T20:35:34.331" v="1011" actId="20577"/>
      <pc:docMkLst>
        <pc:docMk/>
      </pc:docMkLst>
      <pc:sldChg chg="addSp modSp">
        <pc:chgData name="yinglong zhang" userId="32217d4ee5540d00" providerId="Windows Live" clId="Web-{20B02CE6-1820-4998-AD6D-6099266B0D39}" dt="2020-07-30T20:34:47.144" v="988" actId="20577"/>
        <pc:sldMkLst>
          <pc:docMk/>
          <pc:sldMk cId="0" sldId="669"/>
        </pc:sldMkLst>
        <pc:spChg chg="add mod">
          <ac:chgData name="yinglong zhang" userId="32217d4ee5540d00" providerId="Windows Live" clId="Web-{20B02CE6-1820-4998-AD6D-6099266B0D39}" dt="2020-07-30T19:49:01.018" v="581" actId="1076"/>
          <ac:spMkLst>
            <pc:docMk/>
            <pc:sldMk cId="0" sldId="669"/>
            <ac:spMk id="2" creationId="{42EB709C-7EB5-481D-83BA-E4EE40AA9B9A}"/>
          </ac:spMkLst>
        </pc:spChg>
        <pc:spChg chg="add mod">
          <ac:chgData name="yinglong zhang" userId="32217d4ee5540d00" providerId="Windows Live" clId="Web-{20B02CE6-1820-4998-AD6D-6099266B0D39}" dt="2020-07-30T19:48:42.612" v="566" actId="20577"/>
          <ac:spMkLst>
            <pc:docMk/>
            <pc:sldMk cId="0" sldId="669"/>
            <ac:spMk id="6" creationId="{AAA714B8-69C1-4027-A051-E738379C4527}"/>
          </ac:spMkLst>
        </pc:spChg>
        <pc:spChg chg="add mod">
          <ac:chgData name="yinglong zhang" userId="32217d4ee5540d00" providerId="Windows Live" clId="Web-{20B02CE6-1820-4998-AD6D-6099266B0D39}" dt="2020-07-30T19:49:05.378" v="582" actId="1076"/>
          <ac:spMkLst>
            <pc:docMk/>
            <pc:sldMk cId="0" sldId="669"/>
            <ac:spMk id="7" creationId="{75D27512-9336-4CDA-B063-8EA984C01A97}"/>
          </ac:spMkLst>
        </pc:spChg>
        <pc:spChg chg="add mod">
          <ac:chgData name="yinglong zhang" userId="32217d4ee5540d00" providerId="Windows Live" clId="Web-{20B02CE6-1820-4998-AD6D-6099266B0D39}" dt="2020-07-30T19:48:57.737" v="578" actId="20577"/>
          <ac:spMkLst>
            <pc:docMk/>
            <pc:sldMk cId="0" sldId="669"/>
            <ac:spMk id="8" creationId="{D1BC25DD-62DE-4EC3-B7C5-D6CFA5DF5790}"/>
          </ac:spMkLst>
        </pc:spChg>
        <pc:spChg chg="mod">
          <ac:chgData name="yinglong zhang" userId="32217d4ee5540d00" providerId="Windows Live" clId="Web-{20B02CE6-1820-4998-AD6D-6099266B0D39}" dt="2020-07-30T20:06:45.175" v="746" actId="20577"/>
          <ac:spMkLst>
            <pc:docMk/>
            <pc:sldMk cId="0" sldId="669"/>
            <ac:spMk id="25" creationId="{00000000-0000-0000-0000-000000000000}"/>
          </ac:spMkLst>
        </pc:spChg>
        <pc:spChg chg="mod">
          <ac:chgData name="yinglong zhang" userId="32217d4ee5540d00" providerId="Windows Live" clId="Web-{20B02CE6-1820-4998-AD6D-6099266B0D39}" dt="2020-07-30T20:34:47.144" v="988" actId="20577"/>
          <ac:spMkLst>
            <pc:docMk/>
            <pc:sldMk cId="0" sldId="669"/>
            <ac:spMk id="44" creationId="{4CA3D32F-7BE3-4681-B385-8A48D7F1D3C0}"/>
          </ac:spMkLst>
        </pc:spChg>
      </pc:sldChg>
      <pc:sldChg chg="modSp">
        <pc:chgData name="yinglong zhang" userId="32217d4ee5540d00" providerId="Windows Live" clId="Web-{20B02CE6-1820-4998-AD6D-6099266B0D39}" dt="2020-07-30T20:31:35.114" v="809" actId="20577"/>
        <pc:sldMkLst>
          <pc:docMk/>
          <pc:sldMk cId="0" sldId="670"/>
        </pc:sldMkLst>
        <pc:spChg chg="mod">
          <ac:chgData name="yinglong zhang" userId="32217d4ee5540d00" providerId="Windows Live" clId="Web-{20B02CE6-1820-4998-AD6D-6099266B0D39}" dt="2020-07-30T20:31:35.114" v="809" actId="20577"/>
          <ac:spMkLst>
            <pc:docMk/>
            <pc:sldMk cId="0" sldId="670"/>
            <ac:spMk id="5" creationId="{00000000-0000-0000-0000-000000000000}"/>
          </ac:spMkLst>
        </pc:spChg>
      </pc:sldChg>
      <pc:sldChg chg="addSp delSp modSp">
        <pc:chgData name="yinglong zhang" userId="32217d4ee5540d00" providerId="Windows Live" clId="Web-{20B02CE6-1820-4998-AD6D-6099266B0D39}" dt="2020-07-30T20:34:07.926" v="885" actId="20577"/>
        <pc:sldMkLst>
          <pc:docMk/>
          <pc:sldMk cId="0" sldId="671"/>
        </pc:sldMkLst>
        <pc:spChg chg="add del mod">
          <ac:chgData name="yinglong zhang" userId="32217d4ee5540d00" providerId="Windows Live" clId="Web-{20B02CE6-1820-4998-AD6D-6099266B0D39}" dt="2020-07-30T19:42:25.168" v="270"/>
          <ac:spMkLst>
            <pc:docMk/>
            <pc:sldMk cId="0" sldId="671"/>
            <ac:spMk id="2" creationId="{58933AD5-7CB7-4329-AE68-6B47A703D65E}"/>
          </ac:spMkLst>
        </pc:spChg>
        <pc:spChg chg="del">
          <ac:chgData name="yinglong zhang" userId="32217d4ee5540d00" providerId="Windows Live" clId="Web-{20B02CE6-1820-4998-AD6D-6099266B0D39}" dt="2020-07-30T19:43:07.138" v="271"/>
          <ac:spMkLst>
            <pc:docMk/>
            <pc:sldMk cId="0" sldId="671"/>
            <ac:spMk id="4" creationId="{0E8AA414-EAA4-4530-9BE6-8641A1F1F710}"/>
          </ac:spMkLst>
        </pc:spChg>
        <pc:spChg chg="mod">
          <ac:chgData name="yinglong zhang" userId="32217d4ee5540d00" providerId="Windows Live" clId="Web-{20B02CE6-1820-4998-AD6D-6099266B0D39}" dt="2020-07-30T20:34:07.926" v="885" actId="20577"/>
          <ac:spMkLst>
            <pc:docMk/>
            <pc:sldMk cId="0" sldId="671"/>
            <ac:spMk id="5" creationId="{00000000-0000-0000-0000-000000000000}"/>
          </ac:spMkLst>
        </pc:spChg>
        <pc:spChg chg="mod">
          <ac:chgData name="yinglong zhang" userId="32217d4ee5540d00" providerId="Windows Live" clId="Web-{20B02CE6-1820-4998-AD6D-6099266B0D39}" dt="2020-07-30T19:44:16.045" v="358" actId="20577"/>
          <ac:spMkLst>
            <pc:docMk/>
            <pc:sldMk cId="0" sldId="671"/>
            <ac:spMk id="6" creationId="{00000000-0000-0000-0000-000000000000}"/>
          </ac:spMkLst>
        </pc:spChg>
      </pc:sldChg>
      <pc:sldChg chg="modSp">
        <pc:chgData name="yinglong zhang" userId="32217d4ee5540d00" providerId="Windows Live" clId="Web-{20B02CE6-1820-4998-AD6D-6099266B0D39}" dt="2020-07-30T18:40:16.292" v="219" actId="20577"/>
        <pc:sldMkLst>
          <pc:docMk/>
          <pc:sldMk cId="0" sldId="672"/>
        </pc:sldMkLst>
        <pc:spChg chg="mod">
          <ac:chgData name="yinglong zhang" userId="32217d4ee5540d00" providerId="Windows Live" clId="Web-{20B02CE6-1820-4998-AD6D-6099266B0D39}" dt="2020-07-30T18:40:16.292" v="219" actId="20577"/>
          <ac:spMkLst>
            <pc:docMk/>
            <pc:sldMk cId="0" sldId="672"/>
            <ac:spMk id="7" creationId="{00000000-0000-0000-0000-000000000000}"/>
          </ac:spMkLst>
        </pc:spChg>
        <pc:spChg chg="mod">
          <ac:chgData name="yinglong zhang" userId="32217d4ee5540d00" providerId="Windows Live" clId="Web-{20B02CE6-1820-4998-AD6D-6099266B0D39}" dt="2020-07-30T18:40:08.276" v="214" actId="20577"/>
          <ac:spMkLst>
            <pc:docMk/>
            <pc:sldMk cId="0" sldId="672"/>
            <ac:spMk id="8" creationId="{00000000-0000-0000-0000-000000000000}"/>
          </ac:spMkLst>
        </pc:spChg>
      </pc:sldChg>
      <pc:sldChg chg="modSp">
        <pc:chgData name="yinglong zhang" userId="32217d4ee5540d00" providerId="Windows Live" clId="Web-{20B02CE6-1820-4998-AD6D-6099266B0D39}" dt="2020-07-30T20:31:52.301" v="864" actId="20577"/>
        <pc:sldMkLst>
          <pc:docMk/>
          <pc:sldMk cId="0" sldId="673"/>
        </pc:sldMkLst>
        <pc:spChg chg="mod">
          <ac:chgData name="yinglong zhang" userId="32217d4ee5540d00" providerId="Windows Live" clId="Web-{20B02CE6-1820-4998-AD6D-6099266B0D39}" dt="2020-07-30T20:31:52.301" v="864" actId="20577"/>
          <ac:spMkLst>
            <pc:docMk/>
            <pc:sldMk cId="0" sldId="673"/>
            <ac:spMk id="4" creationId="{00000000-0000-0000-0000-000000000000}"/>
          </ac:spMkLst>
        </pc:spChg>
      </pc:sldChg>
      <pc:sldChg chg="modSp">
        <pc:chgData name="yinglong zhang" userId="32217d4ee5540d00" providerId="Windows Live" clId="Web-{20B02CE6-1820-4998-AD6D-6099266B0D39}" dt="2020-07-30T18:57:00.522" v="266" actId="20577"/>
        <pc:sldMkLst>
          <pc:docMk/>
          <pc:sldMk cId="0" sldId="674"/>
        </pc:sldMkLst>
        <pc:spChg chg="mod">
          <ac:chgData name="yinglong zhang" userId="32217d4ee5540d00" providerId="Windows Live" clId="Web-{20B02CE6-1820-4998-AD6D-6099266B0D39}" dt="2020-07-30T18:57:00.522" v="266" actId="20577"/>
          <ac:spMkLst>
            <pc:docMk/>
            <pc:sldMk cId="0" sldId="674"/>
            <ac:spMk id="4" creationId="{00000000-0000-0000-0000-000000000000}"/>
          </ac:spMkLst>
        </pc:spChg>
      </pc:sldChg>
      <pc:sldChg chg="delSp modSp">
        <pc:chgData name="yinglong zhang" userId="32217d4ee5540d00" providerId="Windows Live" clId="Web-{20B02CE6-1820-4998-AD6D-6099266B0D39}" dt="2020-07-30T20:35:34.331" v="1010" actId="20577"/>
        <pc:sldMkLst>
          <pc:docMk/>
          <pc:sldMk cId="3304486240" sldId="680"/>
        </pc:sldMkLst>
        <pc:spChg chg="del mod ord">
          <ac:chgData name="yinglong zhang" userId="32217d4ee5540d00" providerId="Windows Live" clId="Web-{20B02CE6-1820-4998-AD6D-6099266B0D39}" dt="2020-07-30T20:35:01.988" v="991"/>
          <ac:spMkLst>
            <pc:docMk/>
            <pc:sldMk cId="3304486240" sldId="680"/>
            <ac:spMk id="4" creationId="{68F685EF-7869-4EF0-97B8-6D7F96CCF96D}"/>
          </ac:spMkLst>
        </pc:spChg>
        <pc:spChg chg="mod">
          <ac:chgData name="yinglong zhang" userId="32217d4ee5540d00" providerId="Windows Live" clId="Web-{20B02CE6-1820-4998-AD6D-6099266B0D39}" dt="2020-07-30T20:35:34.331" v="1010" actId="20577"/>
          <ac:spMkLst>
            <pc:docMk/>
            <pc:sldMk cId="3304486240" sldId="680"/>
            <ac:spMk id="10" creationId="{874ACDD6-64DB-49A8-AF8D-07EC66B4C25C}"/>
          </ac:spMkLst>
        </pc:spChg>
      </pc:sldChg>
      <pc:sldChg chg="modSp">
        <pc:chgData name="yinglong zhang" userId="32217d4ee5540d00" providerId="Windows Live" clId="Web-{20B02CE6-1820-4998-AD6D-6099266B0D39}" dt="2020-07-30T20:32:04.583" v="867" actId="20577"/>
        <pc:sldMkLst>
          <pc:docMk/>
          <pc:sldMk cId="2542967555" sldId="681"/>
        </pc:sldMkLst>
        <pc:spChg chg="mod">
          <ac:chgData name="yinglong zhang" userId="32217d4ee5540d00" providerId="Windows Live" clId="Web-{20B02CE6-1820-4998-AD6D-6099266B0D39}" dt="2020-07-30T20:32:04.583" v="867" actId="20577"/>
          <ac:spMkLst>
            <pc:docMk/>
            <pc:sldMk cId="2542967555" sldId="681"/>
            <ac:spMk id="5" creationId="{8FAEFD55-8232-493A-8CA5-43B8A4818C87}"/>
          </ac:spMkLst>
        </pc:spChg>
      </pc:sldChg>
      <pc:sldChg chg="delSp modSp add replId">
        <pc:chgData name="yinglong zhang" userId="32217d4ee5540d00" providerId="Windows Live" clId="Web-{20B02CE6-1820-4998-AD6D-6099266B0D39}" dt="2020-07-30T17:30:48.389" v="173" actId="1076"/>
        <pc:sldMkLst>
          <pc:docMk/>
          <pc:sldMk cId="3475938059" sldId="686"/>
        </pc:sldMkLst>
        <pc:spChg chg="mod">
          <ac:chgData name="yinglong zhang" userId="32217d4ee5540d00" providerId="Windows Live" clId="Web-{20B02CE6-1820-4998-AD6D-6099266B0D39}" dt="2020-07-30T17:30:48.389" v="173" actId="1076"/>
          <ac:spMkLst>
            <pc:docMk/>
            <pc:sldMk cId="3475938059" sldId="686"/>
            <ac:spMk id="5" creationId="{00000000-0000-0000-0000-000000000000}"/>
          </ac:spMkLst>
        </pc:spChg>
        <pc:spChg chg="del">
          <ac:chgData name="yinglong zhang" userId="32217d4ee5540d00" providerId="Windows Live" clId="Web-{20B02CE6-1820-4998-AD6D-6099266B0D39}" dt="2020-07-30T17:30:23.873" v="98"/>
          <ac:spMkLst>
            <pc:docMk/>
            <pc:sldMk cId="3475938059" sldId="686"/>
            <ac:spMk id="12" creationId="{00000000-0000-0000-0000-000000000000}"/>
          </ac:spMkLst>
        </pc:spChg>
        <pc:spChg chg="del">
          <ac:chgData name="yinglong zhang" userId="32217d4ee5540d00" providerId="Windows Live" clId="Web-{20B02CE6-1820-4998-AD6D-6099266B0D39}" dt="2020-07-30T17:30:23.873" v="97"/>
          <ac:spMkLst>
            <pc:docMk/>
            <pc:sldMk cId="3475938059" sldId="686"/>
            <ac:spMk id="13" creationId="{00000000-0000-0000-0000-000000000000}"/>
          </ac:spMkLst>
        </pc:spChg>
        <pc:spChg chg="del">
          <ac:chgData name="yinglong zhang" userId="32217d4ee5540d00" providerId="Windows Live" clId="Web-{20B02CE6-1820-4998-AD6D-6099266B0D39}" dt="2020-07-30T17:30:23.873" v="96"/>
          <ac:spMkLst>
            <pc:docMk/>
            <pc:sldMk cId="3475938059" sldId="686"/>
            <ac:spMk id="14" creationId="{00000000-0000-0000-0000-000000000000}"/>
          </ac:spMkLst>
        </pc:spChg>
        <pc:picChg chg="del">
          <ac:chgData name="yinglong zhang" userId="32217d4ee5540d00" providerId="Windows Live" clId="Web-{20B02CE6-1820-4998-AD6D-6099266B0D39}" dt="2020-07-30T17:30:23.873" v="101"/>
          <ac:picMkLst>
            <pc:docMk/>
            <pc:sldMk cId="3475938059" sldId="686"/>
            <ac:picMk id="9" creationId="{00000000-0000-0000-0000-000000000000}"/>
          </ac:picMkLst>
        </pc:picChg>
        <pc:picChg chg="del">
          <ac:chgData name="yinglong zhang" userId="32217d4ee5540d00" providerId="Windows Live" clId="Web-{20B02CE6-1820-4998-AD6D-6099266B0D39}" dt="2020-07-30T17:30:23.873" v="100"/>
          <ac:picMkLst>
            <pc:docMk/>
            <pc:sldMk cId="3475938059" sldId="686"/>
            <ac:picMk id="10" creationId="{00000000-0000-0000-0000-000000000000}"/>
          </ac:picMkLst>
        </pc:picChg>
        <pc:picChg chg="del">
          <ac:chgData name="yinglong zhang" userId="32217d4ee5540d00" providerId="Windows Live" clId="Web-{20B02CE6-1820-4998-AD6D-6099266B0D39}" dt="2020-07-30T17:30:23.873" v="99"/>
          <ac:picMkLst>
            <pc:docMk/>
            <pc:sldMk cId="3475938059" sldId="686"/>
            <ac:picMk id="11" creationId="{00000000-0000-0000-0000-000000000000}"/>
          </ac:picMkLst>
        </pc:picChg>
      </pc:sldChg>
    </pc:docChg>
  </pc:docChgLst>
  <pc:docChgLst>
    <pc:chgData name="yinglong zhang" userId="32217d4ee5540d00" providerId="Windows Live" clId="Web-{FBB9A3AF-67AB-4550-9364-8148695A5232}"/>
    <pc:docChg chg="modSld">
      <pc:chgData name="yinglong zhang" userId="32217d4ee5540d00" providerId="Windows Live" clId="Web-{FBB9A3AF-67AB-4550-9364-8148695A5232}" dt="2020-07-13T18:16:11.435" v="69"/>
      <pc:docMkLst>
        <pc:docMk/>
      </pc:docMkLst>
    </pc:docChg>
  </pc:docChgLst>
  <pc:docChgLst>
    <pc:chgData name="Wei Huang" userId="87aefc9f5029743d" providerId="LiveId" clId="{49C52BEB-76C8-4D5B-9991-DA27C64E762C}"/>
    <pc:docChg chg="undo custSel addSld modSld sldOrd">
      <pc:chgData name="Wei Huang" userId="87aefc9f5029743d" providerId="LiveId" clId="{49C52BEB-76C8-4D5B-9991-DA27C64E762C}" dt="2020-07-28T21:05:35.620" v="4119" actId="1076"/>
      <pc:docMkLst>
        <pc:docMk/>
      </pc:docMkLst>
      <pc:sldChg chg="addSp delSp modSp add">
        <pc:chgData name="Wei Huang" userId="87aefc9f5029743d" providerId="LiveId" clId="{49C52BEB-76C8-4D5B-9991-DA27C64E762C}" dt="2020-07-28T21:05:35.620" v="4119" actId="1076"/>
        <pc:sldMkLst>
          <pc:docMk/>
          <pc:sldMk cId="0" sldId="669"/>
        </pc:sldMkLst>
        <pc:spChg chg="mod">
          <ac:chgData name="Wei Huang" userId="87aefc9f5029743d" providerId="LiveId" clId="{49C52BEB-76C8-4D5B-9991-DA27C64E762C}" dt="2020-07-28T21:05:34.002" v="4118" actId="1076"/>
          <ac:spMkLst>
            <pc:docMk/>
            <pc:sldMk cId="0" sldId="669"/>
            <ac:spMk id="25" creationId="{00000000-0000-0000-0000-000000000000}"/>
          </ac:spMkLst>
        </pc:spChg>
        <pc:spChg chg="add">
          <ac:chgData name="Wei Huang" userId="87aefc9f5029743d" providerId="LiveId" clId="{49C52BEB-76C8-4D5B-9991-DA27C64E762C}" dt="2020-07-28T21:05:20.801" v="4114"/>
          <ac:spMkLst>
            <pc:docMk/>
            <pc:sldMk cId="0" sldId="669"/>
            <ac:spMk id="28" creationId="{26D9563D-BC22-480D-ACC7-6D9B4128ACAE}"/>
          </ac:spMkLst>
        </pc:spChg>
        <pc:spChg chg="add">
          <ac:chgData name="Wei Huang" userId="87aefc9f5029743d" providerId="LiveId" clId="{49C52BEB-76C8-4D5B-9991-DA27C64E762C}" dt="2020-07-28T21:05:20.801" v="4114"/>
          <ac:spMkLst>
            <pc:docMk/>
            <pc:sldMk cId="0" sldId="669"/>
            <ac:spMk id="35" creationId="{204102FC-F07E-40B5-8F52-8FDEC7F4AC44}"/>
          </ac:spMkLst>
        </pc:spChg>
        <pc:spChg chg="add">
          <ac:chgData name="Wei Huang" userId="87aefc9f5029743d" providerId="LiveId" clId="{49C52BEB-76C8-4D5B-9991-DA27C64E762C}" dt="2020-07-28T21:05:20.801" v="4114"/>
          <ac:spMkLst>
            <pc:docMk/>
            <pc:sldMk cId="0" sldId="669"/>
            <ac:spMk id="38" creationId="{B5E24FEC-ADEA-407B-8F7B-43ACC2039427}"/>
          </ac:spMkLst>
        </pc:spChg>
        <pc:spChg chg="add">
          <ac:chgData name="Wei Huang" userId="87aefc9f5029743d" providerId="LiveId" clId="{49C52BEB-76C8-4D5B-9991-DA27C64E762C}" dt="2020-07-28T21:05:20.801" v="4114"/>
          <ac:spMkLst>
            <pc:docMk/>
            <pc:sldMk cId="0" sldId="669"/>
            <ac:spMk id="41" creationId="{3C7625E0-5690-4D1A-9361-8C7137C2AECE}"/>
          </ac:spMkLst>
        </pc:spChg>
        <pc:spChg chg="add">
          <ac:chgData name="Wei Huang" userId="87aefc9f5029743d" providerId="LiveId" clId="{49C52BEB-76C8-4D5B-9991-DA27C64E762C}" dt="2020-07-28T21:05:20.801" v="4114"/>
          <ac:spMkLst>
            <pc:docMk/>
            <pc:sldMk cId="0" sldId="669"/>
            <ac:spMk id="42" creationId="{693B1210-01C4-446E-A72B-C3456C5EEB67}"/>
          </ac:spMkLst>
        </pc:spChg>
        <pc:spChg chg="add">
          <ac:chgData name="Wei Huang" userId="87aefc9f5029743d" providerId="LiveId" clId="{49C52BEB-76C8-4D5B-9991-DA27C64E762C}" dt="2020-07-28T21:05:20.801" v="4114"/>
          <ac:spMkLst>
            <pc:docMk/>
            <pc:sldMk cId="0" sldId="669"/>
            <ac:spMk id="43" creationId="{D1AE1A76-28DD-49B6-80AD-0984DFEAE993}"/>
          </ac:spMkLst>
        </pc:spChg>
        <pc:grpChg chg="add mod">
          <ac:chgData name="Wei Huang" userId="87aefc9f5029743d" providerId="LiveId" clId="{49C52BEB-76C8-4D5B-9991-DA27C64E762C}" dt="2020-07-28T21:05:35.620" v="4119" actId="1076"/>
          <ac:grpSpMkLst>
            <pc:docMk/>
            <pc:sldMk cId="0" sldId="669"/>
            <ac:grpSpMk id="16" creationId="{68528193-9A2A-4F4C-8C00-EEE63F62FBB3}"/>
          </ac:grpSpMkLst>
        </pc:grpChg>
        <pc:grpChg chg="add mod">
          <ac:chgData name="Wei Huang" userId="87aefc9f5029743d" providerId="LiveId" clId="{49C52BEB-76C8-4D5B-9991-DA27C64E762C}" dt="2020-07-28T21:05:20.801" v="4114"/>
          <ac:grpSpMkLst>
            <pc:docMk/>
            <pc:sldMk cId="0" sldId="669"/>
            <ac:grpSpMk id="18" creationId="{80B2CDDB-AB0F-4E84-867F-6D4E0C20E8E9}"/>
          </ac:grpSpMkLst>
        </pc:grpChg>
        <pc:grpChg chg="del">
          <ac:chgData name="Wei Huang" userId="87aefc9f5029743d" providerId="LiveId" clId="{49C52BEB-76C8-4D5B-9991-DA27C64E762C}" dt="2020-07-28T21:05:19.415" v="4113" actId="478"/>
          <ac:grpSpMkLst>
            <pc:docMk/>
            <pc:sldMk cId="0" sldId="669"/>
            <ac:grpSpMk id="26" creationId="{00000000-0000-0000-0000-000000000000}"/>
          </ac:grpSpMkLst>
        </pc:grpChg>
        <pc:grpChg chg="add mod">
          <ac:chgData name="Wei Huang" userId="87aefc9f5029743d" providerId="LiveId" clId="{49C52BEB-76C8-4D5B-9991-DA27C64E762C}" dt="2020-07-28T21:05:20.801" v="4114"/>
          <ac:grpSpMkLst>
            <pc:docMk/>
            <pc:sldMk cId="0" sldId="669"/>
            <ac:grpSpMk id="27" creationId="{B584BE37-A44E-4B28-8FDA-96A0B3B9ADD0}"/>
          </ac:grpSpMkLst>
        </pc:grpChg>
        <pc:grpChg chg="add mod">
          <ac:chgData name="Wei Huang" userId="87aefc9f5029743d" providerId="LiveId" clId="{49C52BEB-76C8-4D5B-9991-DA27C64E762C}" dt="2020-07-28T21:05:20.801" v="4114"/>
          <ac:grpSpMkLst>
            <pc:docMk/>
            <pc:sldMk cId="0" sldId="669"/>
            <ac:grpSpMk id="29" creationId="{A81E4869-AAF3-44B5-A25A-61E0AA35606F}"/>
          </ac:grpSpMkLst>
        </pc:grpChg>
        <pc:grpChg chg="add mod">
          <ac:chgData name="Wei Huang" userId="87aefc9f5029743d" providerId="LiveId" clId="{49C52BEB-76C8-4D5B-9991-DA27C64E762C}" dt="2020-07-28T21:05:20.801" v="4114"/>
          <ac:grpSpMkLst>
            <pc:docMk/>
            <pc:sldMk cId="0" sldId="669"/>
            <ac:grpSpMk id="32" creationId="{37FCE6D1-1A39-431C-969F-C99A8FDB7721}"/>
          </ac:grpSpMkLst>
        </pc:grpChg>
        <pc:picChg chg="add">
          <ac:chgData name="Wei Huang" userId="87aefc9f5029743d" providerId="LiveId" clId="{49C52BEB-76C8-4D5B-9991-DA27C64E762C}" dt="2020-07-28T21:05:20.801" v="4114"/>
          <ac:picMkLst>
            <pc:docMk/>
            <pc:sldMk cId="0" sldId="669"/>
            <ac:picMk id="30" creationId="{A2D07CFE-A6CF-4A47-B01B-971E5CA921A0}"/>
          </ac:picMkLst>
        </pc:picChg>
        <pc:picChg chg="add">
          <ac:chgData name="Wei Huang" userId="87aefc9f5029743d" providerId="LiveId" clId="{49C52BEB-76C8-4D5B-9991-DA27C64E762C}" dt="2020-07-28T21:05:20.801" v="4114"/>
          <ac:picMkLst>
            <pc:docMk/>
            <pc:sldMk cId="0" sldId="669"/>
            <ac:picMk id="31" creationId="{5B2B37AD-3974-450A-AB72-C75FE9AFCB42}"/>
          </ac:picMkLst>
        </pc:picChg>
        <pc:picChg chg="add">
          <ac:chgData name="Wei Huang" userId="87aefc9f5029743d" providerId="LiveId" clId="{49C52BEB-76C8-4D5B-9991-DA27C64E762C}" dt="2020-07-28T21:05:20.801" v="4114"/>
          <ac:picMkLst>
            <pc:docMk/>
            <pc:sldMk cId="0" sldId="669"/>
            <ac:picMk id="33" creationId="{F5E195DE-0042-4D9B-B2A4-2F9FDB88F294}"/>
          </ac:picMkLst>
        </pc:picChg>
        <pc:picChg chg="add">
          <ac:chgData name="Wei Huang" userId="87aefc9f5029743d" providerId="LiveId" clId="{49C52BEB-76C8-4D5B-9991-DA27C64E762C}" dt="2020-07-28T21:05:20.801" v="4114"/>
          <ac:picMkLst>
            <pc:docMk/>
            <pc:sldMk cId="0" sldId="669"/>
            <ac:picMk id="34" creationId="{865FC59B-3A6A-4713-8B71-CEBAE35D3574}"/>
          </ac:picMkLst>
        </pc:picChg>
        <pc:cxnChg chg="add">
          <ac:chgData name="Wei Huang" userId="87aefc9f5029743d" providerId="LiveId" clId="{49C52BEB-76C8-4D5B-9991-DA27C64E762C}" dt="2020-07-28T21:05:20.801" v="4114"/>
          <ac:cxnSpMkLst>
            <pc:docMk/>
            <pc:sldMk cId="0" sldId="669"/>
            <ac:cxnSpMk id="20" creationId="{482E0BB6-8F45-4FF0-8287-E6E5F665C7F6}"/>
          </ac:cxnSpMkLst>
        </pc:cxnChg>
        <pc:cxnChg chg="add">
          <ac:chgData name="Wei Huang" userId="87aefc9f5029743d" providerId="LiveId" clId="{49C52BEB-76C8-4D5B-9991-DA27C64E762C}" dt="2020-07-28T21:05:20.801" v="4114"/>
          <ac:cxnSpMkLst>
            <pc:docMk/>
            <pc:sldMk cId="0" sldId="669"/>
            <ac:cxnSpMk id="36" creationId="{8067377B-3CAF-4CF3-A2C7-59CB459E6C59}"/>
          </ac:cxnSpMkLst>
        </pc:cxnChg>
        <pc:cxnChg chg="add">
          <ac:chgData name="Wei Huang" userId="87aefc9f5029743d" providerId="LiveId" clId="{49C52BEB-76C8-4D5B-9991-DA27C64E762C}" dt="2020-07-28T21:05:20.801" v="4114"/>
          <ac:cxnSpMkLst>
            <pc:docMk/>
            <pc:sldMk cId="0" sldId="669"/>
            <ac:cxnSpMk id="37" creationId="{59678D88-FE20-42B6-8275-A715468BFB7E}"/>
          </ac:cxnSpMkLst>
        </pc:cxnChg>
        <pc:cxnChg chg="add">
          <ac:chgData name="Wei Huang" userId="87aefc9f5029743d" providerId="LiveId" clId="{49C52BEB-76C8-4D5B-9991-DA27C64E762C}" dt="2020-07-28T21:05:20.801" v="4114"/>
          <ac:cxnSpMkLst>
            <pc:docMk/>
            <pc:sldMk cId="0" sldId="669"/>
            <ac:cxnSpMk id="39" creationId="{A2C1A5AA-AB51-4318-84BC-C7B95B521B96}"/>
          </ac:cxnSpMkLst>
        </pc:cxnChg>
        <pc:cxnChg chg="add">
          <ac:chgData name="Wei Huang" userId="87aefc9f5029743d" providerId="LiveId" clId="{49C52BEB-76C8-4D5B-9991-DA27C64E762C}" dt="2020-07-28T21:05:20.801" v="4114"/>
          <ac:cxnSpMkLst>
            <pc:docMk/>
            <pc:sldMk cId="0" sldId="669"/>
            <ac:cxnSpMk id="40" creationId="{477C0254-FC54-4374-AD6E-9D6F1072A583}"/>
          </ac:cxnSpMkLst>
        </pc:cxnChg>
      </pc:sldChg>
      <pc:sldChg chg="add">
        <pc:chgData name="Wei Huang" userId="87aefc9f5029743d" providerId="LiveId" clId="{49C52BEB-76C8-4D5B-9991-DA27C64E762C}" dt="2020-07-28T17:49:04.730" v="3785"/>
        <pc:sldMkLst>
          <pc:docMk/>
          <pc:sldMk cId="0" sldId="670"/>
        </pc:sldMkLst>
      </pc:sldChg>
      <pc:sldChg chg="add">
        <pc:chgData name="Wei Huang" userId="87aefc9f5029743d" providerId="LiveId" clId="{49C52BEB-76C8-4D5B-9991-DA27C64E762C}" dt="2020-07-28T17:49:04.730" v="3785"/>
        <pc:sldMkLst>
          <pc:docMk/>
          <pc:sldMk cId="0" sldId="671"/>
        </pc:sldMkLst>
      </pc:sldChg>
      <pc:sldChg chg="add">
        <pc:chgData name="Wei Huang" userId="87aefc9f5029743d" providerId="LiveId" clId="{49C52BEB-76C8-4D5B-9991-DA27C64E762C}" dt="2020-07-28T17:49:04.730" v="3785"/>
        <pc:sldMkLst>
          <pc:docMk/>
          <pc:sldMk cId="0" sldId="672"/>
        </pc:sldMkLst>
      </pc:sldChg>
      <pc:sldChg chg="add">
        <pc:chgData name="Wei Huang" userId="87aefc9f5029743d" providerId="LiveId" clId="{49C52BEB-76C8-4D5B-9991-DA27C64E762C}" dt="2020-07-28T17:49:04.730" v="3785"/>
        <pc:sldMkLst>
          <pc:docMk/>
          <pc:sldMk cId="0" sldId="673"/>
        </pc:sldMkLst>
      </pc:sldChg>
      <pc:sldChg chg="modSp add ord">
        <pc:chgData name="Wei Huang" userId="87aefc9f5029743d" providerId="LiveId" clId="{49C52BEB-76C8-4D5B-9991-DA27C64E762C}" dt="2020-07-28T18:13:27.603" v="4112" actId="20577"/>
        <pc:sldMkLst>
          <pc:docMk/>
          <pc:sldMk cId="0" sldId="674"/>
        </pc:sldMkLst>
        <pc:spChg chg="mod">
          <ac:chgData name="Wei Huang" userId="87aefc9f5029743d" providerId="LiveId" clId="{49C52BEB-76C8-4D5B-9991-DA27C64E762C}" dt="2020-07-28T18:13:27.603" v="4112" actId="20577"/>
          <ac:spMkLst>
            <pc:docMk/>
            <pc:sldMk cId="0" sldId="674"/>
            <ac:spMk id="4" creationId="{00000000-0000-0000-0000-000000000000}"/>
          </ac:spMkLst>
        </pc:spChg>
      </pc:sldChg>
      <pc:sldChg chg="modSp add">
        <pc:chgData name="Wei Huang" userId="87aefc9f5029743d" providerId="LiveId" clId="{49C52BEB-76C8-4D5B-9991-DA27C64E762C}" dt="2020-07-28T18:13:22.818" v="4110" actId="20577"/>
        <pc:sldMkLst>
          <pc:docMk/>
          <pc:sldMk cId="0" sldId="675"/>
        </pc:sldMkLst>
        <pc:spChg chg="mod">
          <ac:chgData name="Wei Huang" userId="87aefc9f5029743d" providerId="LiveId" clId="{49C52BEB-76C8-4D5B-9991-DA27C64E762C}" dt="2020-07-28T18:13:22.818" v="4110" actId="20577"/>
          <ac:spMkLst>
            <pc:docMk/>
            <pc:sldMk cId="0" sldId="675"/>
            <ac:spMk id="5" creationId="{00000000-0000-0000-0000-000000000000}"/>
          </ac:spMkLst>
        </pc:spChg>
      </pc:sldChg>
      <pc:sldChg chg="add">
        <pc:chgData name="Wei Huang" userId="87aefc9f5029743d" providerId="LiveId" clId="{49C52BEB-76C8-4D5B-9991-DA27C64E762C}" dt="2020-07-28T17:49:04.730" v="3785"/>
        <pc:sldMkLst>
          <pc:docMk/>
          <pc:sldMk cId="0" sldId="676"/>
        </pc:sldMkLst>
      </pc:sldChg>
    </pc:docChg>
  </pc:docChgLst>
  <pc:docChgLst>
    <pc:chgData userId="724749a60a62d00d" providerId="LiveId" clId="{551FDDC4-16CA-4DFC-870F-79CCC584F32F}"/>
    <pc:docChg chg="undo redo custSel addSld delSld modSld sldOrd">
      <pc:chgData name="" userId="724749a60a62d00d" providerId="LiveId" clId="{551FDDC4-16CA-4DFC-870F-79CCC584F32F}" dt="2020-07-27T18:17:54.327" v="4876" actId="20577"/>
      <pc:docMkLst>
        <pc:docMk/>
      </pc:docMkLst>
    </pc:docChg>
  </pc:docChgLst>
  <pc:docChgLst>
    <pc:chgData name="Wei Huang" userId="87aefc9f5029743d" providerId="LiveId" clId="{7BA57081-0604-4CD5-A27E-37C1C0587DC2}"/>
    <pc:docChg chg="undo custSel addSld modSld">
      <pc:chgData name="Wei Huang" userId="87aefc9f5029743d" providerId="LiveId" clId="{7BA57081-0604-4CD5-A27E-37C1C0587DC2}" dt="2020-08-10T17:03:09.681" v="1019" actId="1076"/>
      <pc:docMkLst>
        <pc:docMk/>
      </pc:docMkLst>
      <pc:sldChg chg="modSp add">
        <pc:chgData name="Wei Huang" userId="87aefc9f5029743d" providerId="LiveId" clId="{7BA57081-0604-4CD5-A27E-37C1C0587DC2}" dt="2020-08-10T13:53:30.834" v="1016" actId="20577"/>
        <pc:sldMkLst>
          <pc:docMk/>
          <pc:sldMk cId="2452590477" sldId="258"/>
        </pc:sldMkLst>
        <pc:spChg chg="mod">
          <ac:chgData name="Wei Huang" userId="87aefc9f5029743d" providerId="LiveId" clId="{7BA57081-0604-4CD5-A27E-37C1C0587DC2}" dt="2020-08-10T13:53:30.834" v="1016" actId="20577"/>
          <ac:spMkLst>
            <pc:docMk/>
            <pc:sldMk cId="2452590477" sldId="258"/>
            <ac:spMk id="2" creationId="{B6C38BF4-AF72-4AC8-8A0B-BEE2243F846D}"/>
          </ac:spMkLst>
        </pc:spChg>
      </pc:sldChg>
      <pc:sldChg chg="add">
        <pc:chgData name="Wei Huang" userId="87aefc9f5029743d" providerId="LiveId" clId="{7BA57081-0604-4CD5-A27E-37C1C0587DC2}" dt="2020-08-10T13:53:19.421" v="985"/>
        <pc:sldMkLst>
          <pc:docMk/>
          <pc:sldMk cId="2983428368" sldId="259"/>
        </pc:sldMkLst>
      </pc:sldChg>
      <pc:sldChg chg="add">
        <pc:chgData name="Wei Huang" userId="87aefc9f5029743d" providerId="LiveId" clId="{7BA57081-0604-4CD5-A27E-37C1C0587DC2}" dt="2020-08-10T13:53:19.421" v="985"/>
        <pc:sldMkLst>
          <pc:docMk/>
          <pc:sldMk cId="3298337467" sldId="260"/>
        </pc:sldMkLst>
      </pc:sldChg>
      <pc:sldChg chg="add">
        <pc:chgData name="Wei Huang" userId="87aefc9f5029743d" providerId="LiveId" clId="{7BA57081-0604-4CD5-A27E-37C1C0587DC2}" dt="2020-08-10T13:53:19.421" v="985"/>
        <pc:sldMkLst>
          <pc:docMk/>
          <pc:sldMk cId="2486674365" sldId="261"/>
        </pc:sldMkLst>
      </pc:sldChg>
      <pc:sldChg chg="modSp">
        <pc:chgData name="Wei Huang" userId="87aefc9f5029743d" providerId="LiveId" clId="{7BA57081-0604-4CD5-A27E-37C1C0587DC2}" dt="2020-08-07T23:55:13.093" v="581" actId="1076"/>
        <pc:sldMkLst>
          <pc:docMk/>
          <pc:sldMk cId="0" sldId="669"/>
        </pc:sldMkLst>
        <pc:picChg chg="mod">
          <ac:chgData name="Wei Huang" userId="87aefc9f5029743d" providerId="LiveId" clId="{7BA57081-0604-4CD5-A27E-37C1C0587DC2}" dt="2020-08-07T23:55:13.093" v="581" actId="1076"/>
          <ac:picMkLst>
            <pc:docMk/>
            <pc:sldMk cId="0" sldId="669"/>
            <ac:picMk id="14" creationId="{BBDBE3DD-9DCE-4D44-A7F9-4266C3EA42E8}"/>
          </ac:picMkLst>
        </pc:picChg>
      </pc:sldChg>
      <pc:sldChg chg="modSp">
        <pc:chgData name="Wei Huang" userId="87aefc9f5029743d" providerId="LiveId" clId="{7BA57081-0604-4CD5-A27E-37C1C0587DC2}" dt="2020-08-06T17:20:20.034" v="330" actId="20577"/>
        <pc:sldMkLst>
          <pc:docMk/>
          <pc:sldMk cId="0" sldId="670"/>
        </pc:sldMkLst>
        <pc:spChg chg="mod">
          <ac:chgData name="Wei Huang" userId="87aefc9f5029743d" providerId="LiveId" clId="{7BA57081-0604-4CD5-A27E-37C1C0587DC2}" dt="2020-08-06T17:20:20.034" v="330" actId="20577"/>
          <ac:spMkLst>
            <pc:docMk/>
            <pc:sldMk cId="0" sldId="670"/>
            <ac:spMk id="5" creationId="{00000000-0000-0000-0000-000000000000}"/>
          </ac:spMkLst>
        </pc:spChg>
      </pc:sldChg>
      <pc:sldChg chg="addSp delSp modSp">
        <pc:chgData name="Wei Huang" userId="87aefc9f5029743d" providerId="LiveId" clId="{7BA57081-0604-4CD5-A27E-37C1C0587DC2}" dt="2020-08-07T21:28:45.036" v="513" actId="1076"/>
        <pc:sldMkLst>
          <pc:docMk/>
          <pc:sldMk cId="0" sldId="671"/>
        </pc:sldMkLst>
        <pc:spChg chg="mod">
          <ac:chgData name="Wei Huang" userId="87aefc9f5029743d" providerId="LiveId" clId="{7BA57081-0604-4CD5-A27E-37C1C0587DC2}" dt="2020-08-07T20:22:56.734" v="499" actId="20577"/>
          <ac:spMkLst>
            <pc:docMk/>
            <pc:sldMk cId="0" sldId="671"/>
            <ac:spMk id="2" creationId="{7D2F0164-AB66-48F5-8D73-710D77636AE1}"/>
          </ac:spMkLst>
        </pc:spChg>
        <pc:spChg chg="add del">
          <ac:chgData name="Wei Huang" userId="87aefc9f5029743d" providerId="LiveId" clId="{7BA57081-0604-4CD5-A27E-37C1C0587DC2}" dt="2020-08-06T14:00:50.042" v="4"/>
          <ac:spMkLst>
            <pc:docMk/>
            <pc:sldMk cId="0" sldId="671"/>
            <ac:spMk id="3" creationId="{B1EC7F8D-0658-46D2-B13B-5B255E8785C7}"/>
          </ac:spMkLst>
        </pc:spChg>
        <pc:spChg chg="add del">
          <ac:chgData name="Wei Huang" userId="87aefc9f5029743d" providerId="LiveId" clId="{7BA57081-0604-4CD5-A27E-37C1C0587DC2}" dt="2020-08-06T14:00:49.320" v="3"/>
          <ac:spMkLst>
            <pc:docMk/>
            <pc:sldMk cId="0" sldId="671"/>
            <ac:spMk id="4" creationId="{48165B82-793A-4709-93E1-FA4B60B41DD1}"/>
          </ac:spMkLst>
        </pc:spChg>
        <pc:spChg chg="mod">
          <ac:chgData name="Wei Huang" userId="87aefc9f5029743d" providerId="LiveId" clId="{7BA57081-0604-4CD5-A27E-37C1C0587DC2}" dt="2020-08-06T14:22:08.625" v="15" actId="20577"/>
          <ac:spMkLst>
            <pc:docMk/>
            <pc:sldMk cId="0" sldId="671"/>
            <ac:spMk id="5" creationId="{00000000-0000-0000-0000-000000000000}"/>
          </ac:spMkLst>
        </pc:spChg>
        <pc:spChg chg="mod">
          <ac:chgData name="Wei Huang" userId="87aefc9f5029743d" providerId="LiveId" clId="{7BA57081-0604-4CD5-A27E-37C1C0587DC2}" dt="2020-08-06T14:01:20.746" v="8" actId="20577"/>
          <ac:spMkLst>
            <pc:docMk/>
            <pc:sldMk cId="0" sldId="671"/>
            <ac:spMk id="6" creationId="{00000000-0000-0000-0000-000000000000}"/>
          </ac:spMkLst>
        </pc:spChg>
        <pc:spChg chg="add del mod">
          <ac:chgData name="Wei Huang" userId="87aefc9f5029743d" providerId="LiveId" clId="{7BA57081-0604-4CD5-A27E-37C1C0587DC2}" dt="2020-08-07T20:21:38.016" v="474" actId="478"/>
          <ac:spMkLst>
            <pc:docMk/>
            <pc:sldMk cId="0" sldId="671"/>
            <ac:spMk id="9" creationId="{0BB0EB5F-D538-4A81-B3BD-6C854F680967}"/>
          </ac:spMkLst>
        </pc:spChg>
        <pc:picChg chg="add mod">
          <ac:chgData name="Wei Huang" userId="87aefc9f5029743d" providerId="LiveId" clId="{7BA57081-0604-4CD5-A27E-37C1C0587DC2}" dt="2020-08-07T21:28:45.036" v="513" actId="1076"/>
          <ac:picMkLst>
            <pc:docMk/>
            <pc:sldMk cId="0" sldId="671"/>
            <ac:picMk id="3" creationId="{D4F64548-579B-41D3-B7C2-0C07688C23FA}"/>
          </ac:picMkLst>
        </pc:picChg>
        <pc:picChg chg="add del mod">
          <ac:chgData name="Wei Huang" userId="87aefc9f5029743d" providerId="LiveId" clId="{7BA57081-0604-4CD5-A27E-37C1C0587DC2}" dt="2020-08-07T20:21:21.471" v="469" actId="478"/>
          <ac:picMkLst>
            <pc:docMk/>
            <pc:sldMk cId="0" sldId="671"/>
            <ac:picMk id="7" creationId="{B24EFD5B-462F-4671-83B8-5BB48460414F}"/>
          </ac:picMkLst>
        </pc:picChg>
        <pc:picChg chg="add mod">
          <ac:chgData name="Wei Huang" userId="87aefc9f5029743d" providerId="LiveId" clId="{7BA57081-0604-4CD5-A27E-37C1C0587DC2}" dt="2020-08-06T14:28:26.230" v="20" actId="14100"/>
          <ac:picMkLst>
            <pc:docMk/>
            <pc:sldMk cId="0" sldId="671"/>
            <ac:picMk id="8" creationId="{5519821E-C488-44AF-A9C7-07B3EC9C4203}"/>
          </ac:picMkLst>
        </pc:picChg>
        <pc:picChg chg="del">
          <ac:chgData name="Wei Huang" userId="87aefc9f5029743d" providerId="LiveId" clId="{7BA57081-0604-4CD5-A27E-37C1C0587DC2}" dt="2020-08-06T14:00:42.047" v="0" actId="478"/>
          <ac:picMkLst>
            <pc:docMk/>
            <pc:sldMk cId="0" sldId="671"/>
            <ac:picMk id="13" creationId="{AEE66506-59FF-40DC-9707-4B82086F6E36}"/>
          </ac:picMkLst>
        </pc:picChg>
        <pc:picChg chg="del">
          <ac:chgData name="Wei Huang" userId="87aefc9f5029743d" providerId="LiveId" clId="{7BA57081-0604-4CD5-A27E-37C1C0587DC2}" dt="2020-08-06T14:28:18.364" v="16" actId="478"/>
          <ac:picMkLst>
            <pc:docMk/>
            <pc:sldMk cId="0" sldId="671"/>
            <ac:picMk id="15" creationId="{1C50B1DC-94B5-4A01-B60E-17EB611EAB6C}"/>
          </ac:picMkLst>
        </pc:picChg>
      </pc:sldChg>
      <pc:sldChg chg="addSp modSp">
        <pc:chgData name="Wei Huang" userId="87aefc9f5029743d" providerId="LiveId" clId="{7BA57081-0604-4CD5-A27E-37C1C0587DC2}" dt="2020-08-07T15:17:15.855" v="458" actId="1076"/>
        <pc:sldMkLst>
          <pc:docMk/>
          <pc:sldMk cId="0" sldId="672"/>
        </pc:sldMkLst>
        <pc:spChg chg="add mod">
          <ac:chgData name="Wei Huang" userId="87aefc9f5029743d" providerId="LiveId" clId="{7BA57081-0604-4CD5-A27E-37C1C0587DC2}" dt="2020-08-07T15:09:37.155" v="397" actId="1076"/>
          <ac:spMkLst>
            <pc:docMk/>
            <pc:sldMk cId="0" sldId="672"/>
            <ac:spMk id="6" creationId="{F9C6579F-6F81-4A96-B3EB-0C74B7455262}"/>
          </ac:spMkLst>
        </pc:spChg>
        <pc:spChg chg="add mod">
          <ac:chgData name="Wei Huang" userId="87aefc9f5029743d" providerId="LiveId" clId="{7BA57081-0604-4CD5-A27E-37C1C0587DC2}" dt="2020-08-07T15:09:45.063" v="401" actId="20577"/>
          <ac:spMkLst>
            <pc:docMk/>
            <pc:sldMk cId="0" sldId="672"/>
            <ac:spMk id="8" creationId="{3C7AB91B-3A6A-4DED-895F-0B678684287D}"/>
          </ac:spMkLst>
        </pc:spChg>
        <pc:spChg chg="add mod">
          <ac:chgData name="Wei Huang" userId="87aefc9f5029743d" providerId="LiveId" clId="{7BA57081-0604-4CD5-A27E-37C1C0587DC2}" dt="2020-08-07T15:10:28.351" v="449" actId="1076"/>
          <ac:spMkLst>
            <pc:docMk/>
            <pc:sldMk cId="0" sldId="672"/>
            <ac:spMk id="9" creationId="{F22E3999-8F8F-4EC0-99CE-82D08CB9B332}"/>
          </ac:spMkLst>
        </pc:spChg>
        <pc:spChg chg="add mod">
          <ac:chgData name="Wei Huang" userId="87aefc9f5029743d" providerId="LiveId" clId="{7BA57081-0604-4CD5-A27E-37C1C0587DC2}" dt="2020-08-07T15:11:00.444" v="455" actId="1582"/>
          <ac:spMkLst>
            <pc:docMk/>
            <pc:sldMk cId="0" sldId="672"/>
            <ac:spMk id="10" creationId="{4D86DC50-27FF-4E18-BBA2-258FFCA22C89}"/>
          </ac:spMkLst>
        </pc:spChg>
        <pc:spChg chg="add mod">
          <ac:chgData name="Wei Huang" userId="87aefc9f5029743d" providerId="LiveId" clId="{7BA57081-0604-4CD5-A27E-37C1C0587DC2}" dt="2020-08-07T15:17:15.855" v="458" actId="1076"/>
          <ac:spMkLst>
            <pc:docMk/>
            <pc:sldMk cId="0" sldId="672"/>
            <ac:spMk id="11" creationId="{74DB1330-58FA-4DEC-94FE-7FCDAE653051}"/>
          </ac:spMkLst>
        </pc:spChg>
        <pc:grpChg chg="add mod">
          <ac:chgData name="Wei Huang" userId="87aefc9f5029743d" providerId="LiveId" clId="{7BA57081-0604-4CD5-A27E-37C1C0587DC2}" dt="2020-08-07T15:10:26.343" v="448" actId="1076"/>
          <ac:grpSpMkLst>
            <pc:docMk/>
            <pc:sldMk cId="0" sldId="672"/>
            <ac:grpSpMk id="5" creationId="{940A968B-AE36-44BA-9862-70077E41F9EB}"/>
          </ac:grpSpMkLst>
        </pc:grpChg>
        <pc:picChg chg="add mod">
          <ac:chgData name="Wei Huang" userId="87aefc9f5029743d" providerId="LiveId" clId="{7BA57081-0604-4CD5-A27E-37C1C0587DC2}" dt="2020-08-07T15:09:25.497" v="389" actId="164"/>
          <ac:picMkLst>
            <pc:docMk/>
            <pc:sldMk cId="0" sldId="672"/>
            <ac:picMk id="2" creationId="{C2FBB740-BF30-4ABC-BF1A-BE1F2084E679}"/>
          </ac:picMkLst>
        </pc:picChg>
        <pc:picChg chg="add mod">
          <ac:chgData name="Wei Huang" userId="87aefc9f5029743d" providerId="LiveId" clId="{7BA57081-0604-4CD5-A27E-37C1C0587DC2}" dt="2020-08-07T15:09:25.497" v="389" actId="164"/>
          <ac:picMkLst>
            <pc:docMk/>
            <pc:sldMk cId="0" sldId="672"/>
            <ac:picMk id="3" creationId="{C6F9DCA4-C900-40F5-B2B5-FA2F4889EEF4}"/>
          </ac:picMkLst>
        </pc:picChg>
        <pc:picChg chg="mod">
          <ac:chgData name="Wei Huang" userId="87aefc9f5029743d" providerId="LiveId" clId="{7BA57081-0604-4CD5-A27E-37C1C0587DC2}" dt="2020-08-07T15:11:16.345" v="456" actId="1076"/>
          <ac:picMkLst>
            <pc:docMk/>
            <pc:sldMk cId="0" sldId="672"/>
            <ac:picMk id="4" creationId="{0F2C1F30-C918-4B50-B997-504C078AF44B}"/>
          </ac:picMkLst>
        </pc:picChg>
      </pc:sldChg>
      <pc:sldChg chg="modSp">
        <pc:chgData name="Wei Huang" userId="87aefc9f5029743d" providerId="LiveId" clId="{7BA57081-0604-4CD5-A27E-37C1C0587DC2}" dt="2020-08-07T13:44:01.372" v="378" actId="20577"/>
        <pc:sldMkLst>
          <pc:docMk/>
          <pc:sldMk cId="0" sldId="673"/>
        </pc:sldMkLst>
        <pc:spChg chg="mod">
          <ac:chgData name="Wei Huang" userId="87aefc9f5029743d" providerId="LiveId" clId="{7BA57081-0604-4CD5-A27E-37C1C0587DC2}" dt="2020-08-07T13:44:01.372" v="378" actId="20577"/>
          <ac:spMkLst>
            <pc:docMk/>
            <pc:sldMk cId="0" sldId="673"/>
            <ac:spMk id="4" creationId="{00000000-0000-0000-0000-000000000000}"/>
          </ac:spMkLst>
        </pc:spChg>
      </pc:sldChg>
      <pc:sldChg chg="addSp modSp">
        <pc:chgData name="Wei Huang" userId="87aefc9f5029743d" providerId="LiveId" clId="{7BA57081-0604-4CD5-A27E-37C1C0587DC2}" dt="2020-08-07T23:55:36.268" v="585" actId="1076"/>
        <pc:sldMkLst>
          <pc:docMk/>
          <pc:sldMk cId="0" sldId="676"/>
        </pc:sldMkLst>
        <pc:picChg chg="add mod">
          <ac:chgData name="Wei Huang" userId="87aefc9f5029743d" providerId="LiveId" clId="{7BA57081-0604-4CD5-A27E-37C1C0587DC2}" dt="2020-08-07T23:55:36.268" v="585" actId="1076"/>
          <ac:picMkLst>
            <pc:docMk/>
            <pc:sldMk cId="0" sldId="676"/>
            <ac:picMk id="3" creationId="{43394EAC-FE69-42F4-BAD6-6ACEF21CA8DA}"/>
          </ac:picMkLst>
        </pc:picChg>
      </pc:sldChg>
      <pc:sldChg chg="addSp delSp modSp">
        <pc:chgData name="Wei Huang" userId="87aefc9f5029743d" providerId="LiveId" clId="{7BA57081-0604-4CD5-A27E-37C1C0587DC2}" dt="2020-08-07T21:29:13.694" v="517"/>
        <pc:sldMkLst>
          <pc:docMk/>
          <pc:sldMk cId="547547597" sldId="696"/>
        </pc:sldMkLst>
        <pc:spChg chg="del">
          <ac:chgData name="Wei Huang" userId="87aefc9f5029743d" providerId="LiveId" clId="{7BA57081-0604-4CD5-A27E-37C1C0587DC2}" dt="2020-08-06T14:03:09.337" v="12" actId="478"/>
          <ac:spMkLst>
            <pc:docMk/>
            <pc:sldMk cId="547547597" sldId="696"/>
            <ac:spMk id="4" creationId="{BFBC5110-5466-4A06-B0DC-8D940ED7EE0B}"/>
          </ac:spMkLst>
        </pc:spChg>
        <pc:picChg chg="del">
          <ac:chgData name="Wei Huang" userId="87aefc9f5029743d" providerId="LiveId" clId="{7BA57081-0604-4CD5-A27E-37C1C0587DC2}" dt="2020-08-06T14:03:25.160" v="13" actId="478"/>
          <ac:picMkLst>
            <pc:docMk/>
            <pc:sldMk cId="547547597" sldId="696"/>
            <ac:picMk id="3" creationId="{420D68DA-7258-4993-AC8A-91344BFB45C6}"/>
          </ac:picMkLst>
        </pc:picChg>
        <pc:picChg chg="add del mod">
          <ac:chgData name="Wei Huang" userId="87aefc9f5029743d" providerId="LiveId" clId="{7BA57081-0604-4CD5-A27E-37C1C0587DC2}" dt="2020-08-07T21:27:59.044" v="508" actId="478"/>
          <ac:picMkLst>
            <pc:docMk/>
            <pc:sldMk cId="547547597" sldId="696"/>
            <ac:picMk id="3" creationId="{8FD0A9CF-576E-4983-8140-F4A866023D90}"/>
          </ac:picMkLst>
        </pc:picChg>
        <pc:picChg chg="add mod">
          <ac:chgData name="Wei Huang" userId="87aefc9f5029743d" providerId="LiveId" clId="{7BA57081-0604-4CD5-A27E-37C1C0587DC2}" dt="2020-08-07T21:27:18.922" v="504" actId="1076"/>
          <ac:picMkLst>
            <pc:docMk/>
            <pc:sldMk cId="547547597" sldId="696"/>
            <ac:picMk id="4" creationId="{2A01214F-9CEC-42C0-B849-81EEE657DC60}"/>
          </ac:picMkLst>
        </pc:picChg>
        <pc:picChg chg="add del mod">
          <ac:chgData name="Wei Huang" userId="87aefc9f5029743d" providerId="LiveId" clId="{7BA57081-0604-4CD5-A27E-37C1C0587DC2}" dt="2020-08-07T21:27:00.297" v="500" actId="478"/>
          <ac:picMkLst>
            <pc:docMk/>
            <pc:sldMk cId="547547597" sldId="696"/>
            <ac:picMk id="5" creationId="{9F4536EA-506E-4EDD-BEA0-8E5972008F3E}"/>
          </ac:picMkLst>
        </pc:picChg>
        <pc:picChg chg="add del mod">
          <ac:chgData name="Wei Huang" userId="87aefc9f5029743d" providerId="LiveId" clId="{7BA57081-0604-4CD5-A27E-37C1C0587DC2}" dt="2020-08-07T21:29:13.694" v="517"/>
          <ac:picMkLst>
            <pc:docMk/>
            <pc:sldMk cId="547547597" sldId="696"/>
            <ac:picMk id="6" creationId="{1763486C-840B-48FF-B2EE-5CE2B10D5A94}"/>
          </ac:picMkLst>
        </pc:picChg>
        <pc:picChg chg="del">
          <ac:chgData name="Wei Huang" userId="87aefc9f5029743d" providerId="LiveId" clId="{7BA57081-0604-4CD5-A27E-37C1C0587DC2}" dt="2020-08-06T14:03:04.417" v="9" actId="478"/>
          <ac:picMkLst>
            <pc:docMk/>
            <pc:sldMk cId="547547597" sldId="696"/>
            <ac:picMk id="6" creationId="{EB147AFA-25DB-48A7-A24B-F86423FD185D}"/>
          </ac:picMkLst>
        </pc:picChg>
      </pc:sldChg>
      <pc:sldChg chg="addSp modSp add">
        <pc:chgData name="Wei Huang" userId="87aefc9f5029743d" providerId="LiveId" clId="{7BA57081-0604-4CD5-A27E-37C1C0587DC2}" dt="2020-08-07T21:30:43.748" v="579" actId="1076"/>
        <pc:sldMkLst>
          <pc:docMk/>
          <pc:sldMk cId="1383377502" sldId="700"/>
        </pc:sldMkLst>
        <pc:spChg chg="add mod">
          <ac:chgData name="Wei Huang" userId="87aefc9f5029743d" providerId="LiveId" clId="{7BA57081-0604-4CD5-A27E-37C1C0587DC2}" dt="2020-08-07T21:30:43.748" v="579" actId="1076"/>
          <ac:spMkLst>
            <pc:docMk/>
            <pc:sldMk cId="1383377502" sldId="700"/>
            <ac:spMk id="4" creationId="{CB2629F5-73B7-42BB-A294-B22A6589E036}"/>
          </ac:spMkLst>
        </pc:spChg>
        <pc:picChg chg="add mod">
          <ac:chgData name="Wei Huang" userId="87aefc9f5029743d" providerId="LiveId" clId="{7BA57081-0604-4CD5-A27E-37C1C0587DC2}" dt="2020-08-07T21:29:17.226" v="518" actId="1076"/>
          <ac:picMkLst>
            <pc:docMk/>
            <pc:sldMk cId="1383377502" sldId="700"/>
            <ac:picMk id="2" creationId="{EA276C3F-C7DC-4083-BDCB-E96887910831}"/>
          </ac:picMkLst>
        </pc:picChg>
        <pc:picChg chg="add mod">
          <ac:chgData name="Wei Huang" userId="87aefc9f5029743d" providerId="LiveId" clId="{7BA57081-0604-4CD5-A27E-37C1C0587DC2}" dt="2020-08-07T21:30:40.566" v="578" actId="1076"/>
          <ac:picMkLst>
            <pc:docMk/>
            <pc:sldMk cId="1383377502" sldId="700"/>
            <ac:picMk id="3" creationId="{74F6319F-1C7C-4420-9F72-F9347C99D554}"/>
          </ac:picMkLst>
        </pc:picChg>
      </pc:sldChg>
      <pc:sldChg chg="addSp modSp add">
        <pc:chgData name="Wei Huang" userId="87aefc9f5029743d" providerId="LiveId" clId="{7BA57081-0604-4CD5-A27E-37C1C0587DC2}" dt="2020-08-10T17:03:09.681" v="1019" actId="1076"/>
        <pc:sldMkLst>
          <pc:docMk/>
          <pc:sldMk cId="3180717143" sldId="702"/>
        </pc:sldMkLst>
        <pc:picChg chg="add mod">
          <ac:chgData name="Wei Huang" userId="87aefc9f5029743d" providerId="LiveId" clId="{7BA57081-0604-4CD5-A27E-37C1C0587DC2}" dt="2020-08-10T17:03:09.681" v="1019" actId="1076"/>
          <ac:picMkLst>
            <pc:docMk/>
            <pc:sldMk cId="3180717143" sldId="702"/>
            <ac:picMk id="4" creationId="{E10F0380-0954-425F-BC95-7EE84714E238}"/>
          </ac:picMkLst>
        </pc:picChg>
      </pc:sldChg>
    </pc:docChg>
  </pc:docChgLst>
  <pc:docChgLst>
    <pc:chgData name="yinglong zhang" userId="32217d4ee5540d00" providerId="Windows Live" clId="Web-{1EA82930-53E2-4149-A542-4A998CA6447A}"/>
    <pc:docChg chg="modSld">
      <pc:chgData name="yinglong zhang" userId="32217d4ee5540d00" providerId="Windows Live" clId="Web-{1EA82930-53E2-4149-A542-4A998CA6447A}" dt="2020-08-08T00:55:47.645" v="137" actId="20577"/>
      <pc:docMkLst>
        <pc:docMk/>
      </pc:docMkLst>
      <pc:sldChg chg="modSp">
        <pc:chgData name="yinglong zhang" userId="32217d4ee5540d00" providerId="Windows Live" clId="Web-{1EA82930-53E2-4149-A542-4A998CA6447A}" dt="2020-08-08T00:51:46.152" v="122" actId="20577"/>
        <pc:sldMkLst>
          <pc:docMk/>
          <pc:sldMk cId="1383377502" sldId="700"/>
        </pc:sldMkLst>
        <pc:spChg chg="mod">
          <ac:chgData name="yinglong zhang" userId="32217d4ee5540d00" providerId="Windows Live" clId="Web-{1EA82930-53E2-4149-A542-4A998CA6447A}" dt="2020-08-08T00:51:46.152" v="122" actId="20577"/>
          <ac:spMkLst>
            <pc:docMk/>
            <pc:sldMk cId="1383377502" sldId="700"/>
            <ac:spMk id="4" creationId="{CB2629F5-73B7-42BB-A294-B22A6589E036}"/>
          </ac:spMkLst>
        </pc:spChg>
      </pc:sldChg>
    </pc:docChg>
  </pc:docChgLst>
  <pc:docChgLst>
    <pc:chgData name="yinglong zhang" userId="32217d4ee5540d00" providerId="Windows Live" clId="Web-{4B11AF52-5BE7-48E1-968C-6A38C1CD311D}"/>
    <pc:docChg chg="modSld">
      <pc:chgData name="yinglong zhang" userId="32217d4ee5540d00" providerId="Windows Live" clId="Web-{4B11AF52-5BE7-48E1-968C-6A38C1CD311D}" dt="2020-07-10T19:04:34.647" v="909" actId="20577"/>
      <pc:docMkLst>
        <pc:docMk/>
      </pc:docMkLst>
    </pc:docChg>
  </pc:docChgLst>
  <pc:docChgLst>
    <pc:chgData name="Fei Ye" userId="724749a60a62d00d" providerId="LiveId" clId="{9C55AE16-4BF9-4352-848E-519C0F794504}"/>
    <pc:docChg chg="undo custSel addSld delSld modSld sldOrd">
      <pc:chgData name="Fei Ye" userId="724749a60a62d00d" providerId="LiveId" clId="{9C55AE16-4BF9-4352-848E-519C0F794504}" dt="2020-08-10T15:52:26.016" v="7058" actId="2696"/>
      <pc:docMkLst>
        <pc:docMk/>
      </pc:docMkLst>
      <pc:sldChg chg="del">
        <pc:chgData name="Fei Ye" userId="724749a60a62d00d" providerId="LiveId" clId="{9C55AE16-4BF9-4352-848E-519C0F794504}" dt="2020-08-10T15:52:26.016" v="7058" actId="2696"/>
        <pc:sldMkLst>
          <pc:docMk/>
          <pc:sldMk cId="293192021" sldId="263"/>
        </pc:sldMkLst>
      </pc:sldChg>
      <pc:sldChg chg="del">
        <pc:chgData name="Fei Ye" userId="724749a60a62d00d" providerId="LiveId" clId="{9C55AE16-4BF9-4352-848E-519C0F794504}" dt="2020-08-10T15:52:26.016" v="7058" actId="2696"/>
        <pc:sldMkLst>
          <pc:docMk/>
          <pc:sldMk cId="383136335" sldId="284"/>
        </pc:sldMkLst>
      </pc:sldChg>
      <pc:sldChg chg="del">
        <pc:chgData name="Fei Ye" userId="724749a60a62d00d" providerId="LiveId" clId="{9C55AE16-4BF9-4352-848E-519C0F794504}" dt="2020-08-10T15:52:26.016" v="7058" actId="2696"/>
        <pc:sldMkLst>
          <pc:docMk/>
          <pc:sldMk cId="1481885787" sldId="364"/>
        </pc:sldMkLst>
      </pc:sldChg>
      <pc:sldChg chg="del">
        <pc:chgData name="Fei Ye" userId="724749a60a62d00d" providerId="LiveId" clId="{9C55AE16-4BF9-4352-848E-519C0F794504}" dt="2020-08-10T15:52:26.016" v="7058" actId="2696"/>
        <pc:sldMkLst>
          <pc:docMk/>
          <pc:sldMk cId="2595412217" sldId="470"/>
        </pc:sldMkLst>
      </pc:sldChg>
      <pc:sldChg chg="del">
        <pc:chgData name="Fei Ye" userId="724749a60a62d00d" providerId="LiveId" clId="{9C55AE16-4BF9-4352-848E-519C0F794504}" dt="2020-08-10T15:52:26.016" v="7058" actId="2696"/>
        <pc:sldMkLst>
          <pc:docMk/>
          <pc:sldMk cId="3631932574" sldId="485"/>
        </pc:sldMkLst>
      </pc:sldChg>
      <pc:sldChg chg="del">
        <pc:chgData name="Fei Ye" userId="724749a60a62d00d" providerId="LiveId" clId="{9C55AE16-4BF9-4352-848E-519C0F794504}" dt="2020-08-10T15:52:26.016" v="7058" actId="2696"/>
        <pc:sldMkLst>
          <pc:docMk/>
          <pc:sldMk cId="2524988664" sldId="488"/>
        </pc:sldMkLst>
      </pc:sldChg>
      <pc:sldChg chg="del">
        <pc:chgData name="Fei Ye" userId="724749a60a62d00d" providerId="LiveId" clId="{9C55AE16-4BF9-4352-848E-519C0F794504}" dt="2020-08-10T15:52:26.016" v="7058" actId="2696"/>
        <pc:sldMkLst>
          <pc:docMk/>
          <pc:sldMk cId="1725996269" sldId="489"/>
        </pc:sldMkLst>
      </pc:sldChg>
      <pc:sldChg chg="del">
        <pc:chgData name="Fei Ye" userId="724749a60a62d00d" providerId="LiveId" clId="{9C55AE16-4BF9-4352-848E-519C0F794504}" dt="2020-08-10T15:52:26.016" v="7058" actId="2696"/>
        <pc:sldMkLst>
          <pc:docMk/>
          <pc:sldMk cId="3716788730" sldId="492"/>
        </pc:sldMkLst>
      </pc:sldChg>
      <pc:sldChg chg="del">
        <pc:chgData name="Fei Ye" userId="724749a60a62d00d" providerId="LiveId" clId="{9C55AE16-4BF9-4352-848E-519C0F794504}" dt="2020-08-10T15:52:26.016" v="7058" actId="2696"/>
        <pc:sldMkLst>
          <pc:docMk/>
          <pc:sldMk cId="3506634007" sldId="493"/>
        </pc:sldMkLst>
      </pc:sldChg>
      <pc:sldChg chg="del">
        <pc:chgData name="Fei Ye" userId="724749a60a62d00d" providerId="LiveId" clId="{9C55AE16-4BF9-4352-848E-519C0F794504}" dt="2020-08-10T15:52:26.016" v="7058" actId="2696"/>
        <pc:sldMkLst>
          <pc:docMk/>
          <pc:sldMk cId="2018102321" sldId="498"/>
        </pc:sldMkLst>
      </pc:sldChg>
      <pc:sldChg chg="del">
        <pc:chgData name="Fei Ye" userId="724749a60a62d00d" providerId="LiveId" clId="{9C55AE16-4BF9-4352-848E-519C0F794504}" dt="2020-08-10T15:52:26.016" v="7058" actId="2696"/>
        <pc:sldMkLst>
          <pc:docMk/>
          <pc:sldMk cId="1944323537" sldId="504"/>
        </pc:sldMkLst>
      </pc:sldChg>
      <pc:sldChg chg="modSp del mod">
        <pc:chgData name="Fei Ye" userId="724749a60a62d00d" providerId="LiveId" clId="{9C55AE16-4BF9-4352-848E-519C0F794504}" dt="2020-08-10T15:52:26.016" v="7058" actId="2696"/>
        <pc:sldMkLst>
          <pc:docMk/>
          <pc:sldMk cId="324016065" sldId="515"/>
        </pc:sldMkLst>
        <pc:picChg chg="mod">
          <ac:chgData name="Fei Ye" userId="724749a60a62d00d" providerId="LiveId" clId="{9C55AE16-4BF9-4352-848E-519C0F794504}" dt="2020-08-03T02:09:01.740" v="3662" actId="14100"/>
          <ac:picMkLst>
            <pc:docMk/>
            <pc:sldMk cId="324016065" sldId="515"/>
            <ac:picMk id="3" creationId="{29E7F622-5C37-4A69-B38C-356BFB6ABD54}"/>
          </ac:picMkLst>
        </pc:picChg>
      </pc:sldChg>
      <pc:sldChg chg="del">
        <pc:chgData name="Fei Ye" userId="724749a60a62d00d" providerId="LiveId" clId="{9C55AE16-4BF9-4352-848E-519C0F794504}" dt="2020-08-10T15:52:26.016" v="7058" actId="2696"/>
        <pc:sldMkLst>
          <pc:docMk/>
          <pc:sldMk cId="4077526539" sldId="516"/>
        </pc:sldMkLst>
      </pc:sldChg>
      <pc:sldChg chg="del">
        <pc:chgData name="Fei Ye" userId="724749a60a62d00d" providerId="LiveId" clId="{9C55AE16-4BF9-4352-848E-519C0F794504}" dt="2020-08-10T15:52:26.016" v="7058" actId="2696"/>
        <pc:sldMkLst>
          <pc:docMk/>
          <pc:sldMk cId="4141953341" sldId="521"/>
        </pc:sldMkLst>
      </pc:sldChg>
      <pc:sldChg chg="modSp del mod">
        <pc:chgData name="Fei Ye" userId="724749a60a62d00d" providerId="LiveId" clId="{9C55AE16-4BF9-4352-848E-519C0F794504}" dt="2020-08-10T15:52:26.016" v="7058" actId="2696"/>
        <pc:sldMkLst>
          <pc:docMk/>
          <pc:sldMk cId="1104707319" sldId="522"/>
        </pc:sldMkLst>
        <pc:spChg chg="mod">
          <ac:chgData name="Fei Ye" userId="724749a60a62d00d" providerId="LiveId" clId="{9C55AE16-4BF9-4352-848E-519C0F794504}" dt="2020-08-03T04:47:28.814" v="4481" actId="13926"/>
          <ac:spMkLst>
            <pc:docMk/>
            <pc:sldMk cId="1104707319" sldId="522"/>
            <ac:spMk id="8" creationId="{D7384EC1-161C-47ED-B8AC-AB5E1B43569B}"/>
          </ac:spMkLst>
        </pc:spChg>
        <pc:spChg chg="mod">
          <ac:chgData name="Fei Ye" userId="724749a60a62d00d" providerId="LiveId" clId="{9C55AE16-4BF9-4352-848E-519C0F794504}" dt="2020-08-03T04:47:28.814" v="4481" actId="13926"/>
          <ac:spMkLst>
            <pc:docMk/>
            <pc:sldMk cId="1104707319" sldId="522"/>
            <ac:spMk id="9" creationId="{BED6D5FA-F2EF-4901-9831-3E40E5EA4168}"/>
          </ac:spMkLst>
        </pc:spChg>
      </pc:sldChg>
      <pc:sldChg chg="addSp delSp modSp del mod">
        <pc:chgData name="Fei Ye" userId="724749a60a62d00d" providerId="LiveId" clId="{9C55AE16-4BF9-4352-848E-519C0F794504}" dt="2020-08-10T15:52:26.016" v="7058" actId="2696"/>
        <pc:sldMkLst>
          <pc:docMk/>
          <pc:sldMk cId="468425041" sldId="542"/>
        </pc:sldMkLst>
        <pc:spChg chg="mod">
          <ac:chgData name="Fei Ye" userId="724749a60a62d00d" providerId="LiveId" clId="{9C55AE16-4BF9-4352-848E-519C0F794504}" dt="2020-08-07T17:15:39.677" v="6885" actId="1076"/>
          <ac:spMkLst>
            <pc:docMk/>
            <pc:sldMk cId="468425041" sldId="542"/>
            <ac:spMk id="3" creationId="{86A6F499-B088-4D7D-9762-6E375B1644F5}"/>
          </ac:spMkLst>
        </pc:spChg>
        <pc:spChg chg="add del mod">
          <ac:chgData name="Fei Ye" userId="724749a60a62d00d" providerId="LiveId" clId="{9C55AE16-4BF9-4352-848E-519C0F794504}" dt="2020-08-07T16:51:35.174" v="6827" actId="478"/>
          <ac:spMkLst>
            <pc:docMk/>
            <pc:sldMk cId="468425041" sldId="542"/>
            <ac:spMk id="5" creationId="{81697E37-5C7C-4FE2-8146-82086EDF301F}"/>
          </ac:spMkLst>
        </pc:spChg>
        <pc:spChg chg="add mod">
          <ac:chgData name="Fei Ye" userId="724749a60a62d00d" providerId="LiveId" clId="{9C55AE16-4BF9-4352-848E-519C0F794504}" dt="2020-08-07T17:16:56.518" v="6899" actId="1076"/>
          <ac:spMkLst>
            <pc:docMk/>
            <pc:sldMk cId="468425041" sldId="542"/>
            <ac:spMk id="20" creationId="{AC5CD78A-CA6A-430A-8146-26809A200FB6}"/>
          </ac:spMkLst>
        </pc:spChg>
        <pc:spChg chg="add mod">
          <ac:chgData name="Fei Ye" userId="724749a60a62d00d" providerId="LiveId" clId="{9C55AE16-4BF9-4352-848E-519C0F794504}" dt="2020-08-07T17:23:38.887" v="6907" actId="1076"/>
          <ac:spMkLst>
            <pc:docMk/>
            <pc:sldMk cId="468425041" sldId="542"/>
            <ac:spMk id="22" creationId="{87941FB6-6152-4A4E-97AC-36B7825922AE}"/>
          </ac:spMkLst>
        </pc:spChg>
        <pc:spChg chg="add mod">
          <ac:chgData name="Fei Ye" userId="724749a60a62d00d" providerId="LiveId" clId="{9C55AE16-4BF9-4352-848E-519C0F794504}" dt="2020-08-07T17:15:48.625" v="6894" actId="20577"/>
          <ac:spMkLst>
            <pc:docMk/>
            <pc:sldMk cId="468425041" sldId="542"/>
            <ac:spMk id="24" creationId="{234F8013-16C1-4E62-9692-7833B19A892C}"/>
          </ac:spMkLst>
        </pc:spChg>
        <pc:picChg chg="mod">
          <ac:chgData name="Fei Ye" userId="724749a60a62d00d" providerId="LiveId" clId="{9C55AE16-4BF9-4352-848E-519C0F794504}" dt="2020-08-07T17:15:33.422" v="6883" actId="1076"/>
          <ac:picMkLst>
            <pc:docMk/>
            <pc:sldMk cId="468425041" sldId="542"/>
            <ac:picMk id="2" creationId="{0274D612-1349-406E-BE0C-F07C451EFE87}"/>
          </ac:picMkLst>
        </pc:picChg>
        <pc:picChg chg="add del mod">
          <ac:chgData name="Fei Ye" userId="724749a60a62d00d" providerId="LiveId" clId="{9C55AE16-4BF9-4352-848E-519C0F794504}" dt="2020-08-07T16:52:08.400" v="6835" actId="478"/>
          <ac:picMkLst>
            <pc:docMk/>
            <pc:sldMk cId="468425041" sldId="542"/>
            <ac:picMk id="7" creationId="{CEA91411-30C5-4D86-BCAC-A231B8C4B029}"/>
          </ac:picMkLst>
        </pc:picChg>
        <pc:picChg chg="add del mod">
          <ac:chgData name="Fei Ye" userId="724749a60a62d00d" providerId="LiveId" clId="{9C55AE16-4BF9-4352-848E-519C0F794504}" dt="2020-08-07T16:55:04.024" v="6842" actId="478"/>
          <ac:picMkLst>
            <pc:docMk/>
            <pc:sldMk cId="468425041" sldId="542"/>
            <ac:picMk id="9" creationId="{9BCA49FD-5203-45DB-801D-6863D8823B17}"/>
          </ac:picMkLst>
        </pc:picChg>
        <pc:picChg chg="add del mod">
          <ac:chgData name="Fei Ye" userId="724749a60a62d00d" providerId="LiveId" clId="{9C55AE16-4BF9-4352-848E-519C0F794504}" dt="2020-08-07T16:57:30.512" v="6845" actId="478"/>
          <ac:picMkLst>
            <pc:docMk/>
            <pc:sldMk cId="468425041" sldId="542"/>
            <ac:picMk id="11" creationId="{40D807A4-31DC-4155-86A9-E7F596003D11}"/>
          </ac:picMkLst>
        </pc:picChg>
        <pc:picChg chg="add del mod">
          <ac:chgData name="Fei Ye" userId="724749a60a62d00d" providerId="LiveId" clId="{9C55AE16-4BF9-4352-848E-519C0F794504}" dt="2020-08-07T16:58:00.081" v="6848" actId="478"/>
          <ac:picMkLst>
            <pc:docMk/>
            <pc:sldMk cId="468425041" sldId="542"/>
            <ac:picMk id="13" creationId="{B46121EF-05E0-4C65-AA2A-9499FAC7B2C4}"/>
          </ac:picMkLst>
        </pc:picChg>
        <pc:picChg chg="add del mod modCrop">
          <ac:chgData name="Fei Ye" userId="724749a60a62d00d" providerId="LiveId" clId="{9C55AE16-4BF9-4352-848E-519C0F794504}" dt="2020-08-07T17:18:33.984" v="6904" actId="478"/>
          <ac:picMkLst>
            <pc:docMk/>
            <pc:sldMk cId="468425041" sldId="542"/>
            <ac:picMk id="15" creationId="{A6AE6626-D5EF-45A7-A65E-ADDD625B6D48}"/>
          </ac:picMkLst>
        </pc:picChg>
        <pc:picChg chg="add del mod">
          <ac:chgData name="Fei Ye" userId="724749a60a62d00d" providerId="LiveId" clId="{9C55AE16-4BF9-4352-848E-519C0F794504}" dt="2020-08-07T17:16:41.711" v="6895" actId="478"/>
          <ac:picMkLst>
            <pc:docMk/>
            <pc:sldMk cId="468425041" sldId="542"/>
            <ac:picMk id="19" creationId="{5A4E78C7-CE55-4E81-80C1-A541E137F0F4}"/>
          </ac:picMkLst>
        </pc:picChg>
        <pc:picChg chg="add mod">
          <ac:chgData name="Fei Ye" userId="724749a60a62d00d" providerId="LiveId" clId="{9C55AE16-4BF9-4352-848E-519C0F794504}" dt="2020-08-07T17:16:58.288" v="6900" actId="1076"/>
          <ac:picMkLst>
            <pc:docMk/>
            <pc:sldMk cId="468425041" sldId="542"/>
            <ac:picMk id="26" creationId="{B9D8CE37-3215-4876-B486-789F5EE781CA}"/>
          </ac:picMkLst>
        </pc:picChg>
        <pc:picChg chg="add mod">
          <ac:chgData name="Fei Ye" userId="724749a60a62d00d" providerId="LiveId" clId="{9C55AE16-4BF9-4352-848E-519C0F794504}" dt="2020-08-07T17:23:35.414" v="6906" actId="1076"/>
          <ac:picMkLst>
            <pc:docMk/>
            <pc:sldMk cId="468425041" sldId="542"/>
            <ac:picMk id="28" creationId="{B8F5EEFE-F9FA-41E8-867A-C4B41CB2FBC2}"/>
          </ac:picMkLst>
        </pc:picChg>
        <pc:cxnChg chg="add del">
          <ac:chgData name="Fei Ye" userId="724749a60a62d00d" providerId="LiveId" clId="{9C55AE16-4BF9-4352-848E-519C0F794504}" dt="2020-08-07T16:59:10.160" v="6852" actId="478"/>
          <ac:cxnSpMkLst>
            <pc:docMk/>
            <pc:sldMk cId="468425041" sldId="542"/>
            <ac:cxnSpMk id="17" creationId="{CB9692AC-3278-43DB-8735-58E14EC2E0EB}"/>
          </ac:cxnSpMkLst>
        </pc:cxnChg>
      </pc:sldChg>
      <pc:sldChg chg="del">
        <pc:chgData name="Fei Ye" userId="724749a60a62d00d" providerId="LiveId" clId="{9C55AE16-4BF9-4352-848E-519C0F794504}" dt="2020-08-10T15:52:26.016" v="7058" actId="2696"/>
        <pc:sldMkLst>
          <pc:docMk/>
          <pc:sldMk cId="2696105931" sldId="544"/>
        </pc:sldMkLst>
      </pc:sldChg>
      <pc:sldChg chg="del">
        <pc:chgData name="Fei Ye" userId="724749a60a62d00d" providerId="LiveId" clId="{9C55AE16-4BF9-4352-848E-519C0F794504}" dt="2020-08-10T15:52:26.016" v="7058" actId="2696"/>
        <pc:sldMkLst>
          <pc:docMk/>
          <pc:sldMk cId="1758004339" sldId="546"/>
        </pc:sldMkLst>
      </pc:sldChg>
      <pc:sldChg chg="del">
        <pc:chgData name="Fei Ye" userId="724749a60a62d00d" providerId="LiveId" clId="{9C55AE16-4BF9-4352-848E-519C0F794504}" dt="2020-08-10T15:52:26.016" v="7058" actId="2696"/>
        <pc:sldMkLst>
          <pc:docMk/>
          <pc:sldMk cId="1736167649" sldId="548"/>
        </pc:sldMkLst>
      </pc:sldChg>
      <pc:sldChg chg="del">
        <pc:chgData name="Fei Ye" userId="724749a60a62d00d" providerId="LiveId" clId="{9C55AE16-4BF9-4352-848E-519C0F794504}" dt="2020-08-10T15:52:26.016" v="7058" actId="2696"/>
        <pc:sldMkLst>
          <pc:docMk/>
          <pc:sldMk cId="305623548" sldId="549"/>
        </pc:sldMkLst>
      </pc:sldChg>
      <pc:sldChg chg="del">
        <pc:chgData name="Fei Ye" userId="724749a60a62d00d" providerId="LiveId" clId="{9C55AE16-4BF9-4352-848E-519C0F794504}" dt="2020-08-10T15:52:26.016" v="7058" actId="2696"/>
        <pc:sldMkLst>
          <pc:docMk/>
          <pc:sldMk cId="167735545" sldId="550"/>
        </pc:sldMkLst>
      </pc:sldChg>
      <pc:sldChg chg="del">
        <pc:chgData name="Fei Ye" userId="724749a60a62d00d" providerId="LiveId" clId="{9C55AE16-4BF9-4352-848E-519C0F794504}" dt="2020-08-10T15:52:26.016" v="7058" actId="2696"/>
        <pc:sldMkLst>
          <pc:docMk/>
          <pc:sldMk cId="374085685" sldId="551"/>
        </pc:sldMkLst>
      </pc:sldChg>
      <pc:sldChg chg="del">
        <pc:chgData name="Fei Ye" userId="724749a60a62d00d" providerId="LiveId" clId="{9C55AE16-4BF9-4352-848E-519C0F794504}" dt="2020-08-10T15:52:26.016" v="7058" actId="2696"/>
        <pc:sldMkLst>
          <pc:docMk/>
          <pc:sldMk cId="1580314578" sldId="552"/>
        </pc:sldMkLst>
      </pc:sldChg>
      <pc:sldChg chg="del">
        <pc:chgData name="Fei Ye" userId="724749a60a62d00d" providerId="LiveId" clId="{9C55AE16-4BF9-4352-848E-519C0F794504}" dt="2020-08-10T15:52:26.016" v="7058" actId="2696"/>
        <pc:sldMkLst>
          <pc:docMk/>
          <pc:sldMk cId="2231020694" sldId="562"/>
        </pc:sldMkLst>
      </pc:sldChg>
      <pc:sldChg chg="del">
        <pc:chgData name="Fei Ye" userId="724749a60a62d00d" providerId="LiveId" clId="{9C55AE16-4BF9-4352-848E-519C0F794504}" dt="2020-08-10T15:52:26.016" v="7058" actId="2696"/>
        <pc:sldMkLst>
          <pc:docMk/>
          <pc:sldMk cId="305830959" sldId="565"/>
        </pc:sldMkLst>
      </pc:sldChg>
      <pc:sldChg chg="del">
        <pc:chgData name="Fei Ye" userId="724749a60a62d00d" providerId="LiveId" clId="{9C55AE16-4BF9-4352-848E-519C0F794504}" dt="2020-08-10T15:52:26.016" v="7058" actId="2696"/>
        <pc:sldMkLst>
          <pc:docMk/>
          <pc:sldMk cId="3539302706" sldId="618"/>
        </pc:sldMkLst>
      </pc:sldChg>
      <pc:sldChg chg="del">
        <pc:chgData name="Fei Ye" userId="724749a60a62d00d" providerId="LiveId" clId="{9C55AE16-4BF9-4352-848E-519C0F794504}" dt="2020-08-10T15:52:26.016" v="7058" actId="2696"/>
        <pc:sldMkLst>
          <pc:docMk/>
          <pc:sldMk cId="825020824" sldId="619"/>
        </pc:sldMkLst>
      </pc:sldChg>
      <pc:sldChg chg="del">
        <pc:chgData name="Fei Ye" userId="724749a60a62d00d" providerId="LiveId" clId="{9C55AE16-4BF9-4352-848E-519C0F794504}" dt="2020-08-10T15:52:26.016" v="7058" actId="2696"/>
        <pc:sldMkLst>
          <pc:docMk/>
          <pc:sldMk cId="1539661526" sldId="620"/>
        </pc:sldMkLst>
      </pc:sldChg>
      <pc:sldChg chg="add">
        <pc:chgData name="Fei Ye" userId="724749a60a62d00d" providerId="LiveId" clId="{9C55AE16-4BF9-4352-848E-519C0F794504}" dt="2020-08-10T15:51:49.894" v="7057"/>
        <pc:sldMkLst>
          <pc:docMk/>
          <pc:sldMk cId="148936582" sldId="623"/>
        </pc:sldMkLst>
      </pc:sldChg>
      <pc:sldChg chg="del">
        <pc:chgData name="Fei Ye" userId="724749a60a62d00d" providerId="LiveId" clId="{9C55AE16-4BF9-4352-848E-519C0F794504}" dt="2020-08-10T15:52:26.016" v="7058" actId="2696"/>
        <pc:sldMkLst>
          <pc:docMk/>
          <pc:sldMk cId="115211458" sldId="649"/>
        </pc:sldMkLst>
      </pc:sldChg>
      <pc:sldChg chg="del">
        <pc:chgData name="Fei Ye" userId="724749a60a62d00d" providerId="LiveId" clId="{9C55AE16-4BF9-4352-848E-519C0F794504}" dt="2020-08-10T15:52:26.016" v="7058" actId="2696"/>
        <pc:sldMkLst>
          <pc:docMk/>
          <pc:sldMk cId="3346553030" sldId="651"/>
        </pc:sldMkLst>
      </pc:sldChg>
      <pc:sldChg chg="addSp modSp del mod">
        <pc:chgData name="Fei Ye" userId="724749a60a62d00d" providerId="LiveId" clId="{9C55AE16-4BF9-4352-848E-519C0F794504}" dt="2020-08-10T15:52:26.016" v="7058" actId="2696"/>
        <pc:sldMkLst>
          <pc:docMk/>
          <pc:sldMk cId="1154862377" sldId="652"/>
        </pc:sldMkLst>
        <pc:spChg chg="add mod">
          <ac:chgData name="Fei Ye" userId="724749a60a62d00d" providerId="LiveId" clId="{9C55AE16-4BF9-4352-848E-519C0F794504}" dt="2020-07-30T16:38:42.682" v="897" actId="20577"/>
          <ac:spMkLst>
            <pc:docMk/>
            <pc:sldMk cId="1154862377" sldId="652"/>
            <ac:spMk id="2" creationId="{15FC5B88-91CB-4C0B-BA0E-3BAAA88DCCDC}"/>
          </ac:spMkLst>
        </pc:spChg>
      </pc:sldChg>
      <pc:sldChg chg="del">
        <pc:chgData name="Fei Ye" userId="724749a60a62d00d" providerId="LiveId" clId="{9C55AE16-4BF9-4352-848E-519C0F794504}" dt="2020-08-10T15:52:26.016" v="7058" actId="2696"/>
        <pc:sldMkLst>
          <pc:docMk/>
          <pc:sldMk cId="4081815005" sldId="654"/>
        </pc:sldMkLst>
      </pc:sldChg>
      <pc:sldChg chg="del">
        <pc:chgData name="Fei Ye" userId="724749a60a62d00d" providerId="LiveId" clId="{9C55AE16-4BF9-4352-848E-519C0F794504}" dt="2020-08-10T15:52:26.016" v="7058" actId="2696"/>
        <pc:sldMkLst>
          <pc:docMk/>
          <pc:sldMk cId="673342413" sldId="658"/>
        </pc:sldMkLst>
      </pc:sldChg>
      <pc:sldChg chg="del">
        <pc:chgData name="Fei Ye" userId="724749a60a62d00d" providerId="LiveId" clId="{9C55AE16-4BF9-4352-848E-519C0F794504}" dt="2020-08-10T15:52:26.016" v="7058" actId="2696"/>
        <pc:sldMkLst>
          <pc:docMk/>
          <pc:sldMk cId="188866375" sldId="659"/>
        </pc:sldMkLst>
      </pc:sldChg>
      <pc:sldChg chg="del">
        <pc:chgData name="Fei Ye" userId="724749a60a62d00d" providerId="LiveId" clId="{9C55AE16-4BF9-4352-848E-519C0F794504}" dt="2020-08-10T15:52:26.016" v="7058" actId="2696"/>
        <pc:sldMkLst>
          <pc:docMk/>
          <pc:sldMk cId="320811826" sldId="660"/>
        </pc:sldMkLst>
      </pc:sldChg>
      <pc:sldChg chg="add del">
        <pc:chgData name="Fei Ye" userId="724749a60a62d00d" providerId="LiveId" clId="{9C55AE16-4BF9-4352-848E-519C0F794504}" dt="2020-08-10T15:52:26.016" v="7058" actId="2696"/>
        <pc:sldMkLst>
          <pc:docMk/>
          <pc:sldMk cId="1257793917" sldId="661"/>
        </pc:sldMkLst>
      </pc:sldChg>
      <pc:sldChg chg="del">
        <pc:chgData name="Fei Ye" userId="724749a60a62d00d" providerId="LiveId" clId="{9C55AE16-4BF9-4352-848E-519C0F794504}" dt="2020-08-10T15:52:26.016" v="7058" actId="2696"/>
        <pc:sldMkLst>
          <pc:docMk/>
          <pc:sldMk cId="1881226952" sldId="662"/>
        </pc:sldMkLst>
      </pc:sldChg>
      <pc:sldChg chg="del">
        <pc:chgData name="Fei Ye" userId="724749a60a62d00d" providerId="LiveId" clId="{9C55AE16-4BF9-4352-848E-519C0F794504}" dt="2020-08-10T15:52:26.016" v="7058" actId="2696"/>
        <pc:sldMkLst>
          <pc:docMk/>
          <pc:sldMk cId="393974359" sldId="663"/>
        </pc:sldMkLst>
      </pc:sldChg>
      <pc:sldChg chg="addSp delSp modSp add del mod ord">
        <pc:chgData name="Fei Ye" userId="724749a60a62d00d" providerId="LiveId" clId="{9C55AE16-4BF9-4352-848E-519C0F794504}" dt="2020-08-10T15:52:26.016" v="7058" actId="2696"/>
        <pc:sldMkLst>
          <pc:docMk/>
          <pc:sldMk cId="793786170" sldId="683"/>
        </pc:sldMkLst>
        <pc:spChg chg="mod">
          <ac:chgData name="Fei Ye" userId="724749a60a62d00d" providerId="LiveId" clId="{9C55AE16-4BF9-4352-848E-519C0F794504}" dt="2020-08-03T15:10:38.703" v="4601" actId="20577"/>
          <ac:spMkLst>
            <pc:docMk/>
            <pc:sldMk cId="793786170" sldId="683"/>
            <ac:spMk id="3" creationId="{2DEAFDA7-7243-44A8-959F-64334AE519E4}"/>
          </ac:spMkLst>
        </pc:spChg>
        <pc:spChg chg="mod">
          <ac:chgData name="Fei Ye" userId="724749a60a62d00d" providerId="LiveId" clId="{9C55AE16-4BF9-4352-848E-519C0F794504}" dt="2020-08-01T17:36:01.107" v="2882" actId="1076"/>
          <ac:spMkLst>
            <pc:docMk/>
            <pc:sldMk cId="793786170" sldId="683"/>
            <ac:spMk id="5" creationId="{3EB9E7C6-1A1C-482B-8E24-A4A13241EEE8}"/>
          </ac:spMkLst>
        </pc:spChg>
        <pc:spChg chg="mod">
          <ac:chgData name="Fei Ye" userId="724749a60a62d00d" providerId="LiveId" clId="{9C55AE16-4BF9-4352-848E-519C0F794504}" dt="2020-08-01T17:35:43.342" v="2876" actId="1035"/>
          <ac:spMkLst>
            <pc:docMk/>
            <pc:sldMk cId="793786170" sldId="683"/>
            <ac:spMk id="6" creationId="{7F28CA8E-97D3-4C3E-A4A9-39033699DB2E}"/>
          </ac:spMkLst>
        </pc:spChg>
        <pc:spChg chg="mod">
          <ac:chgData name="Fei Ye" userId="724749a60a62d00d" providerId="LiveId" clId="{9C55AE16-4BF9-4352-848E-519C0F794504}" dt="2020-08-02T17:23:01.796" v="3649" actId="20577"/>
          <ac:spMkLst>
            <pc:docMk/>
            <pc:sldMk cId="793786170" sldId="683"/>
            <ac:spMk id="8" creationId="{CE09DE66-0156-40D4-8446-3E87CE001839}"/>
          </ac:spMkLst>
        </pc:spChg>
        <pc:spChg chg="del">
          <ac:chgData name="Fei Ye" userId="724749a60a62d00d" providerId="LiveId" clId="{9C55AE16-4BF9-4352-848E-519C0F794504}" dt="2020-07-30T07:06:46.370" v="1" actId="478"/>
          <ac:spMkLst>
            <pc:docMk/>
            <pc:sldMk cId="793786170" sldId="683"/>
            <ac:spMk id="9" creationId="{C7E5F9C2-25CD-4AF9-B912-921583F26C0B}"/>
          </ac:spMkLst>
        </pc:spChg>
        <pc:spChg chg="add mod">
          <ac:chgData name="Fei Ye" userId="724749a60a62d00d" providerId="LiveId" clId="{9C55AE16-4BF9-4352-848E-519C0F794504}" dt="2020-08-03T15:15:09.071" v="4677" actId="20577"/>
          <ac:spMkLst>
            <pc:docMk/>
            <pc:sldMk cId="793786170" sldId="683"/>
            <ac:spMk id="12" creationId="{76D55D88-76A1-4BB6-8581-96E7EE06656F}"/>
          </ac:spMkLst>
        </pc:spChg>
        <pc:spChg chg="add mod">
          <ac:chgData name="Fei Ye" userId="724749a60a62d00d" providerId="LiveId" clId="{9C55AE16-4BF9-4352-848E-519C0F794504}" dt="2020-08-07T18:53:21.489" v="6968" actId="20577"/>
          <ac:spMkLst>
            <pc:docMk/>
            <pc:sldMk cId="793786170" sldId="683"/>
            <ac:spMk id="14" creationId="{85E8CB98-6AC6-486A-AF3E-61246B3DEC44}"/>
          </ac:spMkLst>
        </pc:spChg>
        <pc:spChg chg="add mod">
          <ac:chgData name="Fei Ye" userId="724749a60a62d00d" providerId="LiveId" clId="{9C55AE16-4BF9-4352-848E-519C0F794504}" dt="2020-08-07T18:54:00.157" v="7045" actId="1076"/>
          <ac:spMkLst>
            <pc:docMk/>
            <pc:sldMk cId="793786170" sldId="683"/>
            <ac:spMk id="17" creationId="{2A33DA49-401D-4E75-BF79-5F9F7169BAC2}"/>
          </ac:spMkLst>
        </pc:spChg>
        <pc:spChg chg="add mod">
          <ac:chgData name="Fei Ye" userId="724749a60a62d00d" providerId="LiveId" clId="{9C55AE16-4BF9-4352-848E-519C0F794504}" dt="2020-08-01T17:37:25.200" v="2980" actId="20577"/>
          <ac:spMkLst>
            <pc:docMk/>
            <pc:sldMk cId="793786170" sldId="683"/>
            <ac:spMk id="20" creationId="{C6D3C10C-2785-4D1F-98AA-2B1A6DD91680}"/>
          </ac:spMkLst>
        </pc:spChg>
        <pc:spChg chg="add mod">
          <ac:chgData name="Fei Ye" userId="724749a60a62d00d" providerId="LiveId" clId="{9C55AE16-4BF9-4352-848E-519C0F794504}" dt="2020-08-03T15:11:22.763" v="4627" actId="20577"/>
          <ac:spMkLst>
            <pc:docMk/>
            <pc:sldMk cId="793786170" sldId="683"/>
            <ac:spMk id="30" creationId="{2F39FD45-32DB-4298-A691-F2E0E6996006}"/>
          </ac:spMkLst>
        </pc:spChg>
        <pc:spChg chg="add del mod">
          <ac:chgData name="Fei Ye" userId="724749a60a62d00d" providerId="LiveId" clId="{9C55AE16-4BF9-4352-848E-519C0F794504}" dt="2020-08-02T05:42:40.444" v="3091" actId="478"/>
          <ac:spMkLst>
            <pc:docMk/>
            <pc:sldMk cId="793786170" sldId="683"/>
            <ac:spMk id="35" creationId="{1AF0E255-FE1F-42EE-8790-503AF360D47A}"/>
          </ac:spMkLst>
        </pc:spChg>
        <pc:spChg chg="add del mod">
          <ac:chgData name="Fei Ye" userId="724749a60a62d00d" providerId="LiveId" clId="{9C55AE16-4BF9-4352-848E-519C0F794504}" dt="2020-08-02T05:42:40.444" v="3091" actId="478"/>
          <ac:spMkLst>
            <pc:docMk/>
            <pc:sldMk cId="793786170" sldId="683"/>
            <ac:spMk id="37" creationId="{6E86943D-919B-403D-AFE9-F58A892F9DE4}"/>
          </ac:spMkLst>
        </pc:spChg>
        <pc:spChg chg="add del mod">
          <ac:chgData name="Fei Ye" userId="724749a60a62d00d" providerId="LiveId" clId="{9C55AE16-4BF9-4352-848E-519C0F794504}" dt="2020-08-02T17:06:28.106" v="3322" actId="478"/>
          <ac:spMkLst>
            <pc:docMk/>
            <pc:sldMk cId="793786170" sldId="683"/>
            <ac:spMk id="40" creationId="{66DD584A-64DF-46BB-A5B9-6AF70443B0DC}"/>
          </ac:spMkLst>
        </pc:spChg>
        <pc:picChg chg="add del mod">
          <ac:chgData name="Fei Ye" userId="724749a60a62d00d" providerId="LiveId" clId="{9C55AE16-4BF9-4352-848E-519C0F794504}" dt="2020-08-07T18:53:03.277" v="6958" actId="478"/>
          <ac:picMkLst>
            <pc:docMk/>
            <pc:sldMk cId="793786170" sldId="683"/>
            <ac:picMk id="4" creationId="{DA694DFB-3A6E-4037-AA44-1967FE3852C1}"/>
          </ac:picMkLst>
        </pc:picChg>
        <pc:picChg chg="add del">
          <ac:chgData name="Fei Ye" userId="724749a60a62d00d" providerId="LiveId" clId="{9C55AE16-4BF9-4352-848E-519C0F794504}" dt="2020-07-30T07:11:01.969" v="13" actId="478"/>
          <ac:picMkLst>
            <pc:docMk/>
            <pc:sldMk cId="793786170" sldId="683"/>
            <ac:picMk id="4" creationId="{EA749255-ED78-4123-AB2A-A5EF455D5232}"/>
          </ac:picMkLst>
        </pc:picChg>
        <pc:picChg chg="add del mod">
          <ac:chgData name="Fei Ye" userId="724749a60a62d00d" providerId="LiveId" clId="{9C55AE16-4BF9-4352-848E-519C0F794504}" dt="2020-07-30T07:11:00.499" v="12" actId="21"/>
          <ac:picMkLst>
            <pc:docMk/>
            <pc:sldMk cId="793786170" sldId="683"/>
            <ac:picMk id="7" creationId="{2BF8CE34-D5C6-4E7D-B5C9-53705541362B}"/>
          </ac:picMkLst>
        </pc:picChg>
        <pc:picChg chg="add del mod ord">
          <ac:chgData name="Fei Ye" userId="724749a60a62d00d" providerId="LiveId" clId="{9C55AE16-4BF9-4352-848E-519C0F794504}" dt="2020-08-01T07:13:13.718" v="2603" actId="478"/>
          <ac:picMkLst>
            <pc:docMk/>
            <pc:sldMk cId="793786170" sldId="683"/>
            <ac:picMk id="11" creationId="{8A97E6F9-615A-4456-992B-F538C1E2D7A2}"/>
          </ac:picMkLst>
        </pc:picChg>
        <pc:picChg chg="add mod ord">
          <ac:chgData name="Fei Ye" userId="724749a60a62d00d" providerId="LiveId" clId="{9C55AE16-4BF9-4352-848E-519C0F794504}" dt="2020-08-02T17:18:30.985" v="3347" actId="1076"/>
          <ac:picMkLst>
            <pc:docMk/>
            <pc:sldMk cId="793786170" sldId="683"/>
            <ac:picMk id="16" creationId="{510A9D9B-9115-408B-AD1B-20B0428302CA}"/>
          </ac:picMkLst>
        </pc:picChg>
        <pc:picChg chg="add mod ord">
          <ac:chgData name="Fei Ye" userId="724749a60a62d00d" providerId="LiveId" clId="{9C55AE16-4BF9-4352-848E-519C0F794504}" dt="2020-08-01T17:40:57.259" v="3059" actId="1076"/>
          <ac:picMkLst>
            <pc:docMk/>
            <pc:sldMk cId="793786170" sldId="683"/>
            <ac:picMk id="18" creationId="{A8B1C6A6-9D89-41B9-A49B-E3BD345FBB57}"/>
          </ac:picMkLst>
        </pc:picChg>
        <pc:picChg chg="add del mod">
          <ac:chgData name="Fei Ye" userId="724749a60a62d00d" providerId="LiveId" clId="{9C55AE16-4BF9-4352-848E-519C0F794504}" dt="2020-08-02T05:42:36.606" v="3089" actId="478"/>
          <ac:picMkLst>
            <pc:docMk/>
            <pc:sldMk cId="793786170" sldId="683"/>
            <ac:picMk id="32" creationId="{FC0F96F5-C6C4-4E0C-9729-A99BCB25A1A6}"/>
          </ac:picMkLst>
        </pc:picChg>
        <pc:picChg chg="add del mod">
          <ac:chgData name="Fei Ye" userId="724749a60a62d00d" providerId="LiveId" clId="{9C55AE16-4BF9-4352-848E-519C0F794504}" dt="2020-08-02T05:42:37.157" v="3090" actId="478"/>
          <ac:picMkLst>
            <pc:docMk/>
            <pc:sldMk cId="793786170" sldId="683"/>
            <ac:picMk id="34" creationId="{846A4985-D2AD-41DD-B127-4F6F5349A0F0}"/>
          </ac:picMkLst>
        </pc:picChg>
        <pc:picChg chg="add del mod">
          <ac:chgData name="Fei Ye" userId="724749a60a62d00d" providerId="LiveId" clId="{9C55AE16-4BF9-4352-848E-519C0F794504}" dt="2020-08-02T16:24:36.750" v="3321" actId="478"/>
          <ac:picMkLst>
            <pc:docMk/>
            <pc:sldMk cId="793786170" sldId="683"/>
            <ac:picMk id="39" creationId="{CE5AAC33-EBF4-450F-8F22-BB6B0AA00E09}"/>
          </ac:picMkLst>
        </pc:picChg>
        <pc:cxnChg chg="add mod">
          <ac:chgData name="Fei Ye" userId="724749a60a62d00d" providerId="LiveId" clId="{9C55AE16-4BF9-4352-848E-519C0F794504}" dt="2020-08-01T17:39:39.550" v="2990" actId="14100"/>
          <ac:cxnSpMkLst>
            <pc:docMk/>
            <pc:sldMk cId="793786170" sldId="683"/>
            <ac:cxnSpMk id="22" creationId="{A1BF2114-7BED-4FF8-90C7-3EBB8548BAFA}"/>
          </ac:cxnSpMkLst>
        </pc:cxnChg>
        <pc:cxnChg chg="add del mod">
          <ac:chgData name="Fei Ye" userId="724749a60a62d00d" providerId="LiveId" clId="{9C55AE16-4BF9-4352-848E-519C0F794504}" dt="2020-08-03T15:12:22.061" v="4631" actId="14100"/>
          <ac:cxnSpMkLst>
            <pc:docMk/>
            <pc:sldMk cId="793786170" sldId="683"/>
            <ac:cxnSpMk id="23" creationId="{0A8C0E76-CB9B-4E1D-9DA2-E681E1FE5742}"/>
          </ac:cxnSpMkLst>
        </pc:cxnChg>
      </pc:sldChg>
      <pc:sldChg chg="addSp modSp add del mod">
        <pc:chgData name="Fei Ye" userId="724749a60a62d00d" providerId="LiveId" clId="{9C55AE16-4BF9-4352-848E-519C0F794504}" dt="2020-08-10T15:52:26.016" v="7058" actId="2696"/>
        <pc:sldMkLst>
          <pc:docMk/>
          <pc:sldMk cId="2421476806" sldId="685"/>
        </pc:sldMkLst>
        <pc:spChg chg="add mod">
          <ac:chgData name="Fei Ye" userId="724749a60a62d00d" providerId="LiveId" clId="{9C55AE16-4BF9-4352-848E-519C0F794504}" dt="2020-07-30T16:15:17.381" v="784" actId="20577"/>
          <ac:spMkLst>
            <pc:docMk/>
            <pc:sldMk cId="2421476806" sldId="685"/>
            <ac:spMk id="2" creationId="{6955F730-A733-40D4-8942-127E57C4830E}"/>
          </ac:spMkLst>
        </pc:spChg>
        <pc:spChg chg="add mod">
          <ac:chgData name="Fei Ye" userId="724749a60a62d00d" providerId="LiveId" clId="{9C55AE16-4BF9-4352-848E-519C0F794504}" dt="2020-08-03T04:46:01.304" v="4432" actId="1076"/>
          <ac:spMkLst>
            <pc:docMk/>
            <pc:sldMk cId="2421476806" sldId="685"/>
            <ac:spMk id="4" creationId="{EB75FBED-AACF-4609-90FC-CEF472968FA1}"/>
          </ac:spMkLst>
        </pc:spChg>
        <pc:spChg chg="add mod">
          <ac:chgData name="Fei Ye" userId="724749a60a62d00d" providerId="LiveId" clId="{9C55AE16-4BF9-4352-848E-519C0F794504}" dt="2020-08-03T04:46:07.767" v="4437" actId="20577"/>
          <ac:spMkLst>
            <pc:docMk/>
            <pc:sldMk cId="2421476806" sldId="685"/>
            <ac:spMk id="6" creationId="{B5A14D5F-5A75-416B-AB47-53185732C2CA}"/>
          </ac:spMkLst>
        </pc:spChg>
        <pc:spChg chg="mod">
          <ac:chgData name="Fei Ye" userId="724749a60a62d00d" providerId="LiveId" clId="{9C55AE16-4BF9-4352-848E-519C0F794504}" dt="2020-07-30T16:23:14.816" v="789" actId="20577"/>
          <ac:spMkLst>
            <pc:docMk/>
            <pc:sldMk cId="2421476806" sldId="685"/>
            <ac:spMk id="10" creationId="{84AE5F54-BC86-4B87-A211-D416EF47E34B}"/>
          </ac:spMkLst>
        </pc:spChg>
        <pc:spChg chg="mod">
          <ac:chgData name="Fei Ye" userId="724749a60a62d00d" providerId="LiveId" clId="{9C55AE16-4BF9-4352-848E-519C0F794504}" dt="2020-08-03T04:46:58.317" v="4479" actId="20577"/>
          <ac:spMkLst>
            <pc:docMk/>
            <pc:sldMk cId="2421476806" sldId="685"/>
            <ac:spMk id="16" creationId="{69A38AB9-0939-4545-8582-66A8AA4DFA46}"/>
          </ac:spMkLst>
        </pc:spChg>
        <pc:spChg chg="add mod">
          <ac:chgData name="Fei Ye" userId="724749a60a62d00d" providerId="LiveId" clId="{9C55AE16-4BF9-4352-848E-519C0F794504}" dt="2020-07-30T16:41:41.310" v="953" actId="20577"/>
          <ac:spMkLst>
            <pc:docMk/>
            <pc:sldMk cId="2421476806" sldId="685"/>
            <ac:spMk id="19" creationId="{3AF59505-276D-4F07-8F30-6D7F2EDCDDAC}"/>
          </ac:spMkLst>
        </pc:spChg>
        <pc:spChg chg="add mod">
          <ac:chgData name="Fei Ye" userId="724749a60a62d00d" providerId="LiveId" clId="{9C55AE16-4BF9-4352-848E-519C0F794504}" dt="2020-08-03T04:45:34.874" v="4427" actId="1076"/>
          <ac:spMkLst>
            <pc:docMk/>
            <pc:sldMk cId="2421476806" sldId="685"/>
            <ac:spMk id="22" creationId="{38665114-1801-469F-82D1-A79C6168CA31}"/>
          </ac:spMkLst>
        </pc:spChg>
        <pc:picChg chg="mod">
          <ac:chgData name="Fei Ye" userId="724749a60a62d00d" providerId="LiveId" clId="{9C55AE16-4BF9-4352-848E-519C0F794504}" dt="2020-08-03T04:46:06.308" v="4436" actId="1076"/>
          <ac:picMkLst>
            <pc:docMk/>
            <pc:sldMk cId="2421476806" sldId="685"/>
            <ac:picMk id="5" creationId="{BE11325D-7D24-4541-8C87-5FDE6409535E}"/>
          </ac:picMkLst>
        </pc:picChg>
        <pc:picChg chg="mod">
          <ac:chgData name="Fei Ye" userId="724749a60a62d00d" providerId="LiveId" clId="{9C55AE16-4BF9-4352-848E-519C0F794504}" dt="2020-07-30T16:41:50.390" v="958" actId="1076"/>
          <ac:picMkLst>
            <pc:docMk/>
            <pc:sldMk cId="2421476806" sldId="685"/>
            <ac:picMk id="7" creationId="{640FACAD-6ADE-4FE1-942F-55439577EB37}"/>
          </ac:picMkLst>
        </pc:picChg>
        <pc:cxnChg chg="add mod">
          <ac:chgData name="Fei Ye" userId="724749a60a62d00d" providerId="LiveId" clId="{9C55AE16-4BF9-4352-848E-519C0F794504}" dt="2020-07-30T16:41:09.144" v="902" actId="14100"/>
          <ac:cxnSpMkLst>
            <pc:docMk/>
            <pc:sldMk cId="2421476806" sldId="685"/>
            <ac:cxnSpMk id="13" creationId="{E65D2887-3848-4D5F-8BB6-68D1C4635854}"/>
          </ac:cxnSpMkLst>
        </pc:cxnChg>
        <pc:cxnChg chg="mod">
          <ac:chgData name="Fei Ye" userId="724749a60a62d00d" providerId="LiveId" clId="{9C55AE16-4BF9-4352-848E-519C0F794504}" dt="2020-08-03T04:45:47.169" v="4428" actId="14100"/>
          <ac:cxnSpMkLst>
            <pc:docMk/>
            <pc:sldMk cId="2421476806" sldId="685"/>
            <ac:cxnSpMk id="14" creationId="{FD02DAAB-C8E2-4A4B-8A52-31F03F8E4261}"/>
          </ac:cxnSpMkLst>
        </pc:cxnChg>
        <pc:cxnChg chg="add mod">
          <ac:chgData name="Fei Ye" userId="724749a60a62d00d" providerId="LiveId" clId="{9C55AE16-4BF9-4352-848E-519C0F794504}" dt="2020-07-30T16:41:14.416" v="905" actId="14100"/>
          <ac:cxnSpMkLst>
            <pc:docMk/>
            <pc:sldMk cId="2421476806" sldId="685"/>
            <ac:cxnSpMk id="15" creationId="{A0871BA3-6250-4AB0-A5D5-BB337C4CA3E4}"/>
          </ac:cxnSpMkLst>
        </pc:cxnChg>
        <pc:cxnChg chg="add mod">
          <ac:chgData name="Fei Ye" userId="724749a60a62d00d" providerId="LiveId" clId="{9C55AE16-4BF9-4352-848E-519C0F794504}" dt="2020-07-30T16:42:13.534" v="976" actId="14100"/>
          <ac:cxnSpMkLst>
            <pc:docMk/>
            <pc:sldMk cId="2421476806" sldId="685"/>
            <ac:cxnSpMk id="20" creationId="{9E3F55B1-D82D-4F79-8D27-42D5AC8DD985}"/>
          </ac:cxnSpMkLst>
        </pc:cxnChg>
      </pc:sldChg>
      <pc:sldChg chg="addSp delSp modSp new del mod">
        <pc:chgData name="Fei Ye" userId="724749a60a62d00d" providerId="LiveId" clId="{9C55AE16-4BF9-4352-848E-519C0F794504}" dt="2020-08-10T15:52:26.016" v="7058" actId="2696"/>
        <pc:sldMkLst>
          <pc:docMk/>
          <pc:sldMk cId="4250667272" sldId="694"/>
        </pc:sldMkLst>
        <pc:spChg chg="add mod">
          <ac:chgData name="Fei Ye" userId="724749a60a62d00d" providerId="LiveId" clId="{9C55AE16-4BF9-4352-848E-519C0F794504}" dt="2020-08-07T16:24:57.146" v="6505" actId="13926"/>
          <ac:spMkLst>
            <pc:docMk/>
            <pc:sldMk cId="4250667272" sldId="694"/>
            <ac:spMk id="4" creationId="{17885AFA-B081-46AE-BA9C-2AE65AA21D38}"/>
          </ac:spMkLst>
        </pc:spChg>
        <pc:spChg chg="add mod">
          <ac:chgData name="Fei Ye" userId="724749a60a62d00d" providerId="LiveId" clId="{9C55AE16-4BF9-4352-848E-519C0F794504}" dt="2020-08-07T16:24:57.146" v="6505" actId="13926"/>
          <ac:spMkLst>
            <pc:docMk/>
            <pc:sldMk cId="4250667272" sldId="694"/>
            <ac:spMk id="6" creationId="{0CE4F774-A297-4A61-A096-8396F17B5C90}"/>
          </ac:spMkLst>
        </pc:spChg>
        <pc:spChg chg="add mod">
          <ac:chgData name="Fei Ye" userId="724749a60a62d00d" providerId="LiveId" clId="{9C55AE16-4BF9-4352-848E-519C0F794504}" dt="2020-08-07T16:24:57.146" v="6505" actId="13926"/>
          <ac:spMkLst>
            <pc:docMk/>
            <pc:sldMk cId="4250667272" sldId="694"/>
            <ac:spMk id="8" creationId="{53622D8F-8ED8-427C-BDAD-7370D671EB30}"/>
          </ac:spMkLst>
        </pc:spChg>
        <pc:spChg chg="mod">
          <ac:chgData name="Fei Ye" userId="724749a60a62d00d" providerId="LiveId" clId="{9C55AE16-4BF9-4352-848E-519C0F794504}" dt="2020-08-07T16:24:57.146" v="6505" actId="13926"/>
          <ac:spMkLst>
            <pc:docMk/>
            <pc:sldMk cId="4250667272" sldId="694"/>
            <ac:spMk id="9" creationId="{C0850E3D-A779-47E8-A141-B5A74C7BFD0D}"/>
          </ac:spMkLst>
        </pc:spChg>
        <pc:spChg chg="add mod">
          <ac:chgData name="Fei Ye" userId="724749a60a62d00d" providerId="LiveId" clId="{9C55AE16-4BF9-4352-848E-519C0F794504}" dt="2020-08-07T16:24:57.146" v="6505" actId="13926"/>
          <ac:spMkLst>
            <pc:docMk/>
            <pc:sldMk cId="4250667272" sldId="694"/>
            <ac:spMk id="10" creationId="{869C3841-9235-4538-8F2F-66AF438EB879}"/>
          </ac:spMkLst>
        </pc:spChg>
        <pc:spChg chg="add mod">
          <ac:chgData name="Fei Ye" userId="724749a60a62d00d" providerId="LiveId" clId="{9C55AE16-4BF9-4352-848E-519C0F794504}" dt="2020-08-07T16:24:57.146" v="6505" actId="13926"/>
          <ac:spMkLst>
            <pc:docMk/>
            <pc:sldMk cId="4250667272" sldId="694"/>
            <ac:spMk id="12" creationId="{6D5F598F-4350-4469-B7D6-048D2C4A7B48}"/>
          </ac:spMkLst>
        </pc:spChg>
        <pc:spChg chg="add mod">
          <ac:chgData name="Fei Ye" userId="724749a60a62d00d" providerId="LiveId" clId="{9C55AE16-4BF9-4352-848E-519C0F794504}" dt="2020-08-07T16:24:57.146" v="6505" actId="13926"/>
          <ac:spMkLst>
            <pc:docMk/>
            <pc:sldMk cId="4250667272" sldId="694"/>
            <ac:spMk id="14" creationId="{9B324D4C-5D13-4F5A-87FB-0E697B8DEA95}"/>
          </ac:spMkLst>
        </pc:spChg>
        <pc:picChg chg="add del">
          <ac:chgData name="Fei Ye" userId="724749a60a62d00d" providerId="LiveId" clId="{9C55AE16-4BF9-4352-848E-519C0F794504}" dt="2020-08-02T17:17:54.594" v="3344" actId="478"/>
          <ac:picMkLst>
            <pc:docMk/>
            <pc:sldMk cId="4250667272" sldId="694"/>
            <ac:picMk id="3" creationId="{0B67F7B9-0255-4785-8CA6-A62B6E0E9CE8}"/>
          </ac:picMkLst>
        </pc:picChg>
        <pc:picChg chg="add mod">
          <ac:chgData name="Fei Ye" userId="724749a60a62d00d" providerId="LiveId" clId="{9C55AE16-4BF9-4352-848E-519C0F794504}" dt="2020-08-03T04:40:39.363" v="4101" actId="14100"/>
          <ac:picMkLst>
            <pc:docMk/>
            <pc:sldMk cId="4250667272" sldId="694"/>
            <ac:picMk id="3" creationId="{AADAB37C-C60E-41A8-9E14-53610B75837C}"/>
          </ac:picMkLst>
        </pc:picChg>
        <pc:picChg chg="add mod">
          <ac:chgData name="Fei Ye" userId="724749a60a62d00d" providerId="LiveId" clId="{9C55AE16-4BF9-4352-848E-519C0F794504}" dt="2020-08-03T21:04:36.475" v="5466" actId="1076"/>
          <ac:picMkLst>
            <pc:docMk/>
            <pc:sldMk cId="4250667272" sldId="694"/>
            <ac:picMk id="5" creationId="{AC06E7F0-B431-45DB-B064-531B9D66B7BC}"/>
          </ac:picMkLst>
        </pc:picChg>
        <pc:cxnChg chg="add mod">
          <ac:chgData name="Fei Ye" userId="724749a60a62d00d" providerId="LiveId" clId="{9C55AE16-4BF9-4352-848E-519C0F794504}" dt="2020-08-03T04:48:14.494" v="4483" actId="14100"/>
          <ac:cxnSpMkLst>
            <pc:docMk/>
            <pc:sldMk cId="4250667272" sldId="694"/>
            <ac:cxnSpMk id="11" creationId="{400B6EC7-E0A0-4EE7-9ECC-327979FDBBAE}"/>
          </ac:cxnSpMkLst>
        </pc:cxnChg>
        <pc:cxnChg chg="add mod">
          <ac:chgData name="Fei Ye" userId="724749a60a62d00d" providerId="LiveId" clId="{9C55AE16-4BF9-4352-848E-519C0F794504}" dt="2020-08-03T04:42:52.415" v="4185" actId="14100"/>
          <ac:cxnSpMkLst>
            <pc:docMk/>
            <pc:sldMk cId="4250667272" sldId="694"/>
            <ac:cxnSpMk id="15" creationId="{1EBD3686-CFD8-4961-87FE-A9688E049A8F}"/>
          </ac:cxnSpMkLst>
        </pc:cxnChg>
      </pc:sldChg>
      <pc:sldChg chg="addSp delSp modSp new del mod">
        <pc:chgData name="Fei Ye" userId="724749a60a62d00d" providerId="LiveId" clId="{9C55AE16-4BF9-4352-848E-519C0F794504}" dt="2020-08-10T15:52:26.016" v="7058" actId="2696"/>
        <pc:sldMkLst>
          <pc:docMk/>
          <pc:sldMk cId="573408193" sldId="695"/>
        </pc:sldMkLst>
        <pc:spChg chg="add mod">
          <ac:chgData name="Fei Ye" userId="724749a60a62d00d" providerId="LiveId" clId="{9C55AE16-4BF9-4352-848E-519C0F794504}" dt="2020-08-03T15:26:49.139" v="4750" actId="21"/>
          <ac:spMkLst>
            <pc:docMk/>
            <pc:sldMk cId="573408193" sldId="695"/>
            <ac:spMk id="3" creationId="{CA39B214-B51A-42B8-BB24-9E0B83CDEB6A}"/>
          </ac:spMkLst>
        </pc:spChg>
        <pc:spChg chg="add del">
          <ac:chgData name="Fei Ye" userId="724749a60a62d00d" providerId="LiveId" clId="{9C55AE16-4BF9-4352-848E-519C0F794504}" dt="2020-08-03T04:07:42.857" v="3750" actId="22"/>
          <ac:spMkLst>
            <pc:docMk/>
            <pc:sldMk cId="573408193" sldId="695"/>
            <ac:spMk id="5" creationId="{1E28FF28-D13E-4A32-B174-D2343FBBB88A}"/>
          </ac:spMkLst>
        </pc:spChg>
        <pc:spChg chg="add mod">
          <ac:chgData name="Fei Ye" userId="724749a60a62d00d" providerId="LiveId" clId="{9C55AE16-4BF9-4352-848E-519C0F794504}" dt="2020-08-03T15:34:16.678" v="4914" actId="1076"/>
          <ac:spMkLst>
            <pc:docMk/>
            <pc:sldMk cId="573408193" sldId="695"/>
            <ac:spMk id="10" creationId="{1B1B39D9-D6F7-453B-86A5-9D7E7271A71F}"/>
          </ac:spMkLst>
        </pc:spChg>
        <pc:spChg chg="add mod">
          <ac:chgData name="Fei Ye" userId="724749a60a62d00d" providerId="LiveId" clId="{9C55AE16-4BF9-4352-848E-519C0F794504}" dt="2020-08-03T15:27:00.802" v="4753" actId="1076"/>
          <ac:spMkLst>
            <pc:docMk/>
            <pc:sldMk cId="573408193" sldId="695"/>
            <ac:spMk id="12" creationId="{9BE625DF-604D-4B60-B6F8-EF10E7825962}"/>
          </ac:spMkLst>
        </pc:spChg>
        <pc:spChg chg="add mod">
          <ac:chgData name="Fei Ye" userId="724749a60a62d00d" providerId="LiveId" clId="{9C55AE16-4BF9-4352-848E-519C0F794504}" dt="2020-08-03T15:27:00.802" v="4753" actId="1076"/>
          <ac:spMkLst>
            <pc:docMk/>
            <pc:sldMk cId="573408193" sldId="695"/>
            <ac:spMk id="13" creationId="{270250D1-12A0-4C7D-8E5C-73B83F6CBC0A}"/>
          </ac:spMkLst>
        </pc:spChg>
        <pc:spChg chg="add mod">
          <ac:chgData name="Fei Ye" userId="724749a60a62d00d" providerId="LiveId" clId="{9C55AE16-4BF9-4352-848E-519C0F794504}" dt="2020-08-03T15:26:41.378" v="4749" actId="1076"/>
          <ac:spMkLst>
            <pc:docMk/>
            <pc:sldMk cId="573408193" sldId="695"/>
            <ac:spMk id="19" creationId="{B899B1DD-88CD-4BE6-96B3-7564B97C5D22}"/>
          </ac:spMkLst>
        </pc:spChg>
        <pc:spChg chg="add mod">
          <ac:chgData name="Fei Ye" userId="724749a60a62d00d" providerId="LiveId" clId="{9C55AE16-4BF9-4352-848E-519C0F794504}" dt="2020-08-03T15:35:56.769" v="5063" actId="20577"/>
          <ac:spMkLst>
            <pc:docMk/>
            <pc:sldMk cId="573408193" sldId="695"/>
            <ac:spMk id="20" creationId="{70E2FE9D-CB36-4085-BF23-3B03A9F89903}"/>
          </ac:spMkLst>
        </pc:spChg>
        <pc:spChg chg="add mod">
          <ac:chgData name="Fei Ye" userId="724749a60a62d00d" providerId="LiveId" clId="{9C55AE16-4BF9-4352-848E-519C0F794504}" dt="2020-08-03T15:51:38.505" v="5297" actId="13926"/>
          <ac:spMkLst>
            <pc:docMk/>
            <pc:sldMk cId="573408193" sldId="695"/>
            <ac:spMk id="27" creationId="{218E75DD-F4CA-4A30-AEAB-82919E5CB636}"/>
          </ac:spMkLst>
        </pc:spChg>
        <pc:spChg chg="add mod">
          <ac:chgData name="Fei Ye" userId="724749a60a62d00d" providerId="LiveId" clId="{9C55AE16-4BF9-4352-848E-519C0F794504}" dt="2020-08-03T15:55:30.535" v="5450" actId="20577"/>
          <ac:spMkLst>
            <pc:docMk/>
            <pc:sldMk cId="573408193" sldId="695"/>
            <ac:spMk id="28" creationId="{ECB9693F-7873-4D39-99C6-B223947F38E5}"/>
          </ac:spMkLst>
        </pc:spChg>
        <pc:spChg chg="add mod">
          <ac:chgData name="Fei Ye" userId="724749a60a62d00d" providerId="LiveId" clId="{9C55AE16-4BF9-4352-848E-519C0F794504}" dt="2020-08-03T15:52:31.898" v="5368" actId="1076"/>
          <ac:spMkLst>
            <pc:docMk/>
            <pc:sldMk cId="573408193" sldId="695"/>
            <ac:spMk id="29" creationId="{00AA0BA6-CCC4-4C59-845F-6A6A13E00645}"/>
          </ac:spMkLst>
        </pc:spChg>
        <pc:picChg chg="add mod">
          <ac:chgData name="Fei Ye" userId="724749a60a62d00d" providerId="LiveId" clId="{9C55AE16-4BF9-4352-848E-519C0F794504}" dt="2020-08-03T15:35:02.090" v="4987" actId="1076"/>
          <ac:picMkLst>
            <pc:docMk/>
            <pc:sldMk cId="573408193" sldId="695"/>
            <ac:picMk id="7" creationId="{1344180C-53ED-42D5-A70C-83B75AA5C097}"/>
          </ac:picMkLst>
        </pc:picChg>
        <pc:picChg chg="add mod">
          <ac:chgData name="Fei Ye" userId="724749a60a62d00d" providerId="LiveId" clId="{9C55AE16-4BF9-4352-848E-519C0F794504}" dt="2020-08-03T15:27:00.802" v="4753" actId="1076"/>
          <ac:picMkLst>
            <pc:docMk/>
            <pc:sldMk cId="573408193" sldId="695"/>
            <ac:picMk id="9" creationId="{028BE580-1B2E-4C7C-9BCB-B9933ECBA4BB}"/>
          </ac:picMkLst>
        </pc:picChg>
        <pc:picChg chg="add mod">
          <ac:chgData name="Fei Ye" userId="724749a60a62d00d" providerId="LiveId" clId="{9C55AE16-4BF9-4352-848E-519C0F794504}" dt="2020-08-03T15:29:52.231" v="4776" actId="1076"/>
          <ac:picMkLst>
            <pc:docMk/>
            <pc:sldMk cId="573408193" sldId="695"/>
            <ac:picMk id="17" creationId="{4F3DB92E-F2D1-4798-835E-8F7687BD4135}"/>
          </ac:picMkLst>
        </pc:picChg>
        <pc:picChg chg="add mod">
          <ac:chgData name="Fei Ye" userId="724749a60a62d00d" providerId="LiveId" clId="{9C55AE16-4BF9-4352-848E-519C0F794504}" dt="2020-08-03T20:56:22.613" v="5452" actId="14100"/>
          <ac:picMkLst>
            <pc:docMk/>
            <pc:sldMk cId="573408193" sldId="695"/>
            <ac:picMk id="22" creationId="{81D600A0-DDBF-4FD3-9B94-F2BD4ECD4580}"/>
          </ac:picMkLst>
        </pc:picChg>
        <pc:picChg chg="add mod">
          <ac:chgData name="Fei Ye" userId="724749a60a62d00d" providerId="LiveId" clId="{9C55AE16-4BF9-4352-848E-519C0F794504}" dt="2020-08-03T15:53:00.310" v="5372" actId="1076"/>
          <ac:picMkLst>
            <pc:docMk/>
            <pc:sldMk cId="573408193" sldId="695"/>
            <ac:picMk id="24" creationId="{15E38A29-6A4F-491F-83D1-932C507C59CE}"/>
          </ac:picMkLst>
        </pc:picChg>
        <pc:cxnChg chg="add mod">
          <ac:chgData name="Fei Ye" userId="724749a60a62d00d" providerId="LiveId" clId="{9C55AE16-4BF9-4352-848E-519C0F794504}" dt="2020-08-03T15:27:00.802" v="4753" actId="1076"/>
          <ac:cxnSpMkLst>
            <pc:docMk/>
            <pc:sldMk cId="573408193" sldId="695"/>
            <ac:cxnSpMk id="15" creationId="{3A555E97-649B-4BBB-B5DB-1381E406C3A5}"/>
          </ac:cxnSpMkLst>
        </pc:cxnChg>
        <pc:cxnChg chg="add">
          <ac:chgData name="Fei Ye" userId="724749a60a62d00d" providerId="LiveId" clId="{9C55AE16-4BF9-4352-848E-519C0F794504}" dt="2020-08-03T15:34:30.529" v="4915" actId="11529"/>
          <ac:cxnSpMkLst>
            <pc:docMk/>
            <pc:sldMk cId="573408193" sldId="695"/>
            <ac:cxnSpMk id="26" creationId="{17B8A95B-68BD-4DE8-9A18-301808E6DC21}"/>
          </ac:cxnSpMkLst>
        </pc:cxnChg>
      </pc:sldChg>
      <pc:sldChg chg="addSp delSp modSp new del mod ord">
        <pc:chgData name="Fei Ye" userId="724749a60a62d00d" providerId="LiveId" clId="{9C55AE16-4BF9-4352-848E-519C0F794504}" dt="2020-08-10T15:52:26.016" v="7058" actId="2696"/>
        <pc:sldMkLst>
          <pc:docMk/>
          <pc:sldMk cId="3250968708" sldId="698"/>
        </pc:sldMkLst>
        <pc:spChg chg="add mod">
          <ac:chgData name="Fei Ye" userId="724749a60a62d00d" providerId="LiveId" clId="{9C55AE16-4BF9-4352-848E-519C0F794504}" dt="2020-08-07T16:29:27.301" v="6713" actId="404"/>
          <ac:spMkLst>
            <pc:docMk/>
            <pc:sldMk cId="3250968708" sldId="698"/>
            <ac:spMk id="8" creationId="{DCEC12A2-EE44-41FD-A648-0B5B50B4EE9E}"/>
          </ac:spMkLst>
        </pc:spChg>
        <pc:spChg chg="add mod">
          <ac:chgData name="Fei Ye" userId="724749a60a62d00d" providerId="LiveId" clId="{9C55AE16-4BF9-4352-848E-519C0F794504}" dt="2020-08-07T16:39:39.638" v="6786" actId="1076"/>
          <ac:spMkLst>
            <pc:docMk/>
            <pc:sldMk cId="3250968708" sldId="698"/>
            <ac:spMk id="10" creationId="{D659C686-266C-454A-8A45-CCA19ABD0712}"/>
          </ac:spMkLst>
        </pc:spChg>
        <pc:graphicFrameChg chg="add mod">
          <ac:chgData name="Fei Ye" userId="724749a60a62d00d" providerId="LiveId" clId="{9C55AE16-4BF9-4352-848E-519C0F794504}" dt="2020-08-07T16:40:45.029" v="6788"/>
          <ac:graphicFrameMkLst>
            <pc:docMk/>
            <pc:sldMk cId="3250968708" sldId="698"/>
            <ac:graphicFrameMk id="2" creationId="{3081F799-FCC0-4B7D-8F3C-73F9112BD1B6}"/>
          </ac:graphicFrameMkLst>
        </pc:graphicFrameChg>
        <pc:picChg chg="add del mod">
          <ac:chgData name="Fei Ye" userId="724749a60a62d00d" providerId="LiveId" clId="{9C55AE16-4BF9-4352-848E-519C0F794504}" dt="2020-08-07T16:17:43.375" v="6416" actId="478"/>
          <ac:picMkLst>
            <pc:docMk/>
            <pc:sldMk cId="3250968708" sldId="698"/>
            <ac:picMk id="4" creationId="{D5785156-2C29-4B17-8396-149133F4794F}"/>
          </ac:picMkLst>
        </pc:picChg>
        <pc:picChg chg="add mod">
          <ac:chgData name="Fei Ye" userId="724749a60a62d00d" providerId="LiveId" clId="{9C55AE16-4BF9-4352-848E-519C0F794504}" dt="2020-08-07T16:41:09.344" v="6789" actId="1076"/>
          <ac:picMkLst>
            <pc:docMk/>
            <pc:sldMk cId="3250968708" sldId="698"/>
            <ac:picMk id="5" creationId="{2C403091-94A5-4F56-BCF6-23813D9EFAB0}"/>
          </ac:picMkLst>
        </pc:picChg>
        <pc:picChg chg="add mod">
          <ac:chgData name="Fei Ye" userId="724749a60a62d00d" providerId="LiveId" clId="{9C55AE16-4BF9-4352-848E-519C0F794504}" dt="2020-08-07T16:19:07.230" v="6431" actId="1076"/>
          <ac:picMkLst>
            <pc:docMk/>
            <pc:sldMk cId="3250968708" sldId="698"/>
            <ac:picMk id="7" creationId="{F5742B42-E611-4DF6-B457-A83BE29B4F47}"/>
          </ac:picMkLst>
        </pc:picChg>
        <pc:cxnChg chg="add">
          <ac:chgData name="Fei Ye" userId="724749a60a62d00d" providerId="LiveId" clId="{9C55AE16-4BF9-4352-848E-519C0F794504}" dt="2020-08-07T16:40:24.664" v="6787" actId="11529"/>
          <ac:cxnSpMkLst>
            <pc:docMk/>
            <pc:sldMk cId="3250968708" sldId="698"/>
            <ac:cxnSpMk id="12" creationId="{9BF99B4A-8C6F-4999-AA25-E2E8F396C8F0}"/>
          </ac:cxnSpMkLst>
        </pc:cxnChg>
      </pc:sldChg>
      <pc:sldChg chg="addSp modSp new del mod">
        <pc:chgData name="Fei Ye" userId="724749a60a62d00d" providerId="LiveId" clId="{9C55AE16-4BF9-4352-848E-519C0F794504}" dt="2020-08-10T15:52:26.016" v="7058" actId="2696"/>
        <pc:sldMkLst>
          <pc:docMk/>
          <pc:sldMk cId="720041082" sldId="699"/>
        </pc:sldMkLst>
        <pc:spChg chg="add mod">
          <ac:chgData name="Fei Ye" userId="724749a60a62d00d" providerId="LiveId" clId="{9C55AE16-4BF9-4352-848E-519C0F794504}" dt="2020-08-07T17:48:17.043" v="6951" actId="1076"/>
          <ac:spMkLst>
            <pc:docMk/>
            <pc:sldMk cId="720041082" sldId="699"/>
            <ac:spMk id="5" creationId="{A7004B24-D833-49AD-90C2-9149D9FE90CD}"/>
          </ac:spMkLst>
        </pc:spChg>
        <pc:picChg chg="add mod">
          <ac:chgData name="Fei Ye" userId="724749a60a62d00d" providerId="LiveId" clId="{9C55AE16-4BF9-4352-848E-519C0F794504}" dt="2020-08-07T17:47:43.727" v="6910" actId="14100"/>
          <ac:picMkLst>
            <pc:docMk/>
            <pc:sldMk cId="720041082" sldId="699"/>
            <ac:picMk id="3" creationId="{714745F5-571F-4116-9CAE-CBBC380D4064}"/>
          </ac:picMkLst>
        </pc:picChg>
      </pc:sldChg>
    </pc:docChg>
  </pc:docChgLst>
  <pc:docChgLst>
    <pc:chgData name="yinglong zhang" userId="32217d4ee5540d00" providerId="Windows Live" clId="Web-{D36C4382-67EB-4897-BC14-BE98539B38C1}"/>
    <pc:docChg chg="modSld">
      <pc:chgData name="yinglong zhang" userId="32217d4ee5540d00" providerId="Windows Live" clId="Web-{D36C4382-67EB-4897-BC14-BE98539B38C1}" dt="2020-07-31T20:09:01.385" v="216" actId="14100"/>
      <pc:docMkLst>
        <pc:docMk/>
      </pc:docMkLst>
      <pc:sldChg chg="modSp">
        <pc:chgData name="yinglong zhang" userId="32217d4ee5540d00" providerId="Windows Live" clId="Web-{D36C4382-67EB-4897-BC14-BE98539B38C1}" dt="2020-07-31T19:34:15.617" v="186" actId="20577"/>
        <pc:sldMkLst>
          <pc:docMk/>
          <pc:sldMk cId="0" sldId="669"/>
        </pc:sldMkLst>
        <pc:spChg chg="mod">
          <ac:chgData name="yinglong zhang" userId="32217d4ee5540d00" providerId="Windows Live" clId="Web-{D36C4382-67EB-4897-BC14-BE98539B38C1}" dt="2020-07-31T19:32:50.351" v="120" actId="1076"/>
          <ac:spMkLst>
            <pc:docMk/>
            <pc:sldMk cId="0" sldId="669"/>
            <ac:spMk id="25" creationId="{00000000-0000-0000-0000-000000000000}"/>
          </ac:spMkLst>
        </pc:spChg>
        <pc:spChg chg="mod">
          <ac:chgData name="yinglong zhang" userId="32217d4ee5540d00" providerId="Windows Live" clId="Web-{D36C4382-67EB-4897-BC14-BE98539B38C1}" dt="2020-07-31T19:34:15.617" v="186" actId="20577"/>
          <ac:spMkLst>
            <pc:docMk/>
            <pc:sldMk cId="0" sldId="669"/>
            <ac:spMk id="44" creationId="{4CA3D32F-7BE3-4681-B385-8A48D7F1D3C0}"/>
          </ac:spMkLst>
        </pc:spChg>
      </pc:sldChg>
      <pc:sldChg chg="modSp">
        <pc:chgData name="yinglong zhang" userId="32217d4ee5540d00" providerId="Windows Live" clId="Web-{D36C4382-67EB-4897-BC14-BE98539B38C1}" dt="2020-07-31T19:30:05.897" v="64" actId="20577"/>
        <pc:sldMkLst>
          <pc:docMk/>
          <pc:sldMk cId="0" sldId="670"/>
        </pc:sldMkLst>
        <pc:spChg chg="mod">
          <ac:chgData name="yinglong zhang" userId="32217d4ee5540d00" providerId="Windows Live" clId="Web-{D36C4382-67EB-4897-BC14-BE98539B38C1}" dt="2020-07-31T19:30:05.897" v="64" actId="20577"/>
          <ac:spMkLst>
            <pc:docMk/>
            <pc:sldMk cId="0" sldId="670"/>
            <ac:spMk id="5" creationId="{00000000-0000-0000-0000-000000000000}"/>
          </ac:spMkLst>
        </pc:spChg>
      </pc:sldChg>
      <pc:sldChg chg="modSp">
        <pc:chgData name="yinglong zhang" userId="32217d4ee5540d00" providerId="Windows Live" clId="Web-{D36C4382-67EB-4897-BC14-BE98539B38C1}" dt="2020-07-31T19:37:57.836" v="214" actId="20577"/>
        <pc:sldMkLst>
          <pc:docMk/>
          <pc:sldMk cId="0" sldId="671"/>
        </pc:sldMkLst>
        <pc:spChg chg="mod">
          <ac:chgData name="yinglong zhang" userId="32217d4ee5540d00" providerId="Windows Live" clId="Web-{D36C4382-67EB-4897-BC14-BE98539B38C1}" dt="2020-07-31T19:37:57.836" v="214" actId="20577"/>
          <ac:spMkLst>
            <pc:docMk/>
            <pc:sldMk cId="0" sldId="671"/>
            <ac:spMk id="2" creationId="{7D2F0164-AB66-48F5-8D73-710D77636AE1}"/>
          </ac:spMkLst>
        </pc:spChg>
        <pc:spChg chg="mod">
          <ac:chgData name="yinglong zhang" userId="32217d4ee5540d00" providerId="Windows Live" clId="Web-{D36C4382-67EB-4897-BC14-BE98539B38C1}" dt="2020-07-31T19:36:44.024" v="195" actId="20577"/>
          <ac:spMkLst>
            <pc:docMk/>
            <pc:sldMk cId="0" sldId="671"/>
            <ac:spMk id="6" creationId="{00000000-0000-0000-0000-000000000000}"/>
          </ac:spMkLst>
        </pc:spChg>
      </pc:sldChg>
      <pc:sldChg chg="modSp">
        <pc:chgData name="yinglong zhang" userId="32217d4ee5540d00" providerId="Windows Live" clId="Web-{D36C4382-67EB-4897-BC14-BE98539B38C1}" dt="2020-07-31T19:28:04.491" v="42" actId="20577"/>
        <pc:sldMkLst>
          <pc:docMk/>
          <pc:sldMk cId="3304486240" sldId="680"/>
        </pc:sldMkLst>
        <pc:spChg chg="mod">
          <ac:chgData name="yinglong zhang" userId="32217d4ee5540d00" providerId="Windows Live" clId="Web-{D36C4382-67EB-4897-BC14-BE98539B38C1}" dt="2020-07-31T19:28:04.491" v="42" actId="20577"/>
          <ac:spMkLst>
            <pc:docMk/>
            <pc:sldMk cId="3304486240" sldId="680"/>
            <ac:spMk id="10" creationId="{874ACDD6-64DB-49A8-AF8D-07EC66B4C25C}"/>
          </ac:spMkLst>
        </pc:spChg>
      </pc:sldChg>
    </pc:docChg>
  </pc:docChgLst>
  <pc:docChgLst>
    <pc:chgData name="Wei Huang" userId="87aefc9f5029743d" providerId="LiveId" clId="{A69E6ABA-89CC-4540-B0A7-C4A47AC76DC7}"/>
    <pc:docChg chg="undo custSel addSld delSld modSld sldOrd">
      <pc:chgData name="Wei Huang" userId="87aefc9f5029743d" providerId="LiveId" clId="{A69E6ABA-89CC-4540-B0A7-C4A47AC76DC7}" dt="2020-07-06T15:54:11.638" v="1410" actId="13926"/>
      <pc:docMkLst>
        <pc:docMk/>
      </pc:docMkLst>
    </pc:docChg>
  </pc:docChgLst>
  <pc:docChgLst>
    <pc:chgData name="yinglong zhang" userId="32217d4ee5540d00" providerId="Windows Live" clId="Web-{94F3967B-0AA7-4394-9B1D-AE7C2AB9EF9B}"/>
    <pc:docChg chg="addSld delSld modSld sldOrd">
      <pc:chgData name="yinglong zhang" userId="32217d4ee5540d00" providerId="Windows Live" clId="Web-{94F3967B-0AA7-4394-9B1D-AE7C2AB9EF9B}" dt="2020-07-28T21:03:29.937" v="922" actId="20577"/>
      <pc:docMkLst>
        <pc:docMk/>
      </pc:docMkLst>
      <pc:sldChg chg="addSp delSp modSp">
        <pc:chgData name="yinglong zhang" userId="32217d4ee5540d00" providerId="Windows Live" clId="Web-{94F3967B-0AA7-4394-9B1D-AE7C2AB9EF9B}" dt="2020-07-28T20:12:18.149" v="555"/>
        <pc:sldMkLst>
          <pc:docMk/>
          <pc:sldMk cId="0" sldId="669"/>
        </pc:sldMkLst>
        <pc:spChg chg="add del mod">
          <ac:chgData name="yinglong zhang" userId="32217d4ee5540d00" providerId="Windows Live" clId="Web-{94F3967B-0AA7-4394-9B1D-AE7C2AB9EF9B}" dt="2020-07-28T19:34:37.897" v="54"/>
          <ac:spMkLst>
            <pc:docMk/>
            <pc:sldMk cId="0" sldId="669"/>
            <ac:spMk id="2" creationId="{966D8BC4-509F-49B8-B3F6-7F2938CBC569}"/>
          </ac:spMkLst>
        </pc:spChg>
        <pc:spChg chg="add del mod">
          <ac:chgData name="yinglong zhang" userId="32217d4ee5540d00" providerId="Windows Live" clId="Web-{94F3967B-0AA7-4394-9B1D-AE7C2AB9EF9B}" dt="2020-07-28T20:12:18.149" v="555"/>
          <ac:spMkLst>
            <pc:docMk/>
            <pc:sldMk cId="0" sldId="669"/>
            <ac:spMk id="3" creationId="{04828C48-331A-4246-9387-FB11B0C10691}"/>
          </ac:spMkLst>
        </pc:spChg>
        <pc:spChg chg="mod">
          <ac:chgData name="yinglong zhang" userId="32217d4ee5540d00" providerId="Windows Live" clId="Web-{94F3967B-0AA7-4394-9B1D-AE7C2AB9EF9B}" dt="2020-07-28T19:37:24.065" v="163" actId="20577"/>
          <ac:spMkLst>
            <pc:docMk/>
            <pc:sldMk cId="0" sldId="669"/>
            <ac:spMk id="25" creationId="{00000000-0000-0000-0000-000000000000}"/>
          </ac:spMkLst>
        </pc:spChg>
      </pc:sldChg>
      <pc:sldChg chg="modSp">
        <pc:chgData name="yinglong zhang" userId="32217d4ee5540d00" providerId="Windows Live" clId="Web-{94F3967B-0AA7-4394-9B1D-AE7C2AB9EF9B}" dt="2020-07-28T20:30:35.080" v="559" actId="20577"/>
        <pc:sldMkLst>
          <pc:docMk/>
          <pc:sldMk cId="0" sldId="670"/>
        </pc:sldMkLst>
        <pc:spChg chg="mod">
          <ac:chgData name="yinglong zhang" userId="32217d4ee5540d00" providerId="Windows Live" clId="Web-{94F3967B-0AA7-4394-9B1D-AE7C2AB9EF9B}" dt="2020-07-28T20:30:35.080" v="559" actId="20577"/>
          <ac:spMkLst>
            <pc:docMk/>
            <pc:sldMk cId="0" sldId="670"/>
            <ac:spMk id="5" creationId="{00000000-0000-0000-0000-000000000000}"/>
          </ac:spMkLst>
        </pc:spChg>
      </pc:sldChg>
      <pc:sldChg chg="addSp modSp">
        <pc:chgData name="yinglong zhang" userId="32217d4ee5540d00" providerId="Windows Live" clId="Web-{94F3967B-0AA7-4394-9B1D-AE7C2AB9EF9B}" dt="2020-07-28T21:03:29.922" v="921" actId="20577"/>
        <pc:sldMkLst>
          <pc:docMk/>
          <pc:sldMk cId="0" sldId="671"/>
        </pc:sldMkLst>
        <pc:spChg chg="add mod">
          <ac:chgData name="yinglong zhang" userId="32217d4ee5540d00" providerId="Windows Live" clId="Web-{94F3967B-0AA7-4394-9B1D-AE7C2AB9EF9B}" dt="2020-07-28T19:38:50.399" v="180" actId="1076"/>
          <ac:spMkLst>
            <pc:docMk/>
            <pc:sldMk cId="0" sldId="671"/>
            <ac:spMk id="2" creationId="{8E4DDF78-632B-4AD9-8A27-125DB85F8135}"/>
          </ac:spMkLst>
        </pc:spChg>
        <pc:spChg chg="mod">
          <ac:chgData name="yinglong zhang" userId="32217d4ee5540d00" providerId="Windows Live" clId="Web-{94F3967B-0AA7-4394-9B1D-AE7C2AB9EF9B}" dt="2020-07-28T20:36:52.841" v="596" actId="20577"/>
          <ac:spMkLst>
            <pc:docMk/>
            <pc:sldMk cId="0" sldId="671"/>
            <ac:spMk id="5" creationId="{00000000-0000-0000-0000-000000000000}"/>
          </ac:spMkLst>
        </pc:spChg>
        <pc:spChg chg="mod">
          <ac:chgData name="yinglong zhang" userId="32217d4ee5540d00" providerId="Windows Live" clId="Web-{94F3967B-0AA7-4394-9B1D-AE7C2AB9EF9B}" dt="2020-07-28T21:03:29.922" v="921" actId="20577"/>
          <ac:spMkLst>
            <pc:docMk/>
            <pc:sldMk cId="0" sldId="671"/>
            <ac:spMk id="6" creationId="{00000000-0000-0000-0000-000000000000}"/>
          </ac:spMkLst>
        </pc:spChg>
        <pc:spChg chg="add mod">
          <ac:chgData name="yinglong zhang" userId="32217d4ee5540d00" providerId="Windows Live" clId="Web-{94F3967B-0AA7-4394-9B1D-AE7C2AB9EF9B}" dt="2020-07-28T19:39:01.743" v="182" actId="1076"/>
          <ac:spMkLst>
            <pc:docMk/>
            <pc:sldMk cId="0" sldId="671"/>
            <ac:spMk id="7" creationId="{3786D568-10F2-4EA1-A867-EF1A3A237029}"/>
          </ac:spMkLst>
        </pc:spChg>
        <pc:spChg chg="add mod ord">
          <ac:chgData name="yinglong zhang" userId="32217d4ee5540d00" providerId="Windows Live" clId="Web-{94F3967B-0AA7-4394-9B1D-AE7C2AB9EF9B}" dt="2020-07-28T20:38:21.316" v="614"/>
          <ac:spMkLst>
            <pc:docMk/>
            <pc:sldMk cId="0" sldId="671"/>
            <ac:spMk id="8" creationId="{B098160B-E0DC-40E3-944D-340EB15DEA25}"/>
          </ac:spMkLst>
        </pc:spChg>
        <pc:picChg chg="mod">
          <ac:chgData name="yinglong zhang" userId="32217d4ee5540d00" providerId="Windows Live" clId="Web-{94F3967B-0AA7-4394-9B1D-AE7C2AB9EF9B}" dt="2020-07-28T20:36:57.888" v="599"/>
          <ac:picMkLst>
            <pc:docMk/>
            <pc:sldMk cId="0" sldId="671"/>
            <ac:picMk id="3" creationId="{00000000-0000-0000-0000-000000000000}"/>
          </ac:picMkLst>
        </pc:picChg>
        <pc:cxnChg chg="add mod">
          <ac:chgData name="yinglong zhang" userId="32217d4ee5540d00" providerId="Windows Live" clId="Web-{94F3967B-0AA7-4394-9B1D-AE7C2AB9EF9B}" dt="2020-07-28T20:38:42.833" v="619"/>
          <ac:cxnSpMkLst>
            <pc:docMk/>
            <pc:sldMk cId="0" sldId="671"/>
            <ac:cxnSpMk id="9" creationId="{699B71C3-C858-4ED3-91FD-0FA252C20AC7}"/>
          </ac:cxnSpMkLst>
        </pc:cxnChg>
      </pc:sldChg>
      <pc:sldChg chg="modSp">
        <pc:chgData name="yinglong zhang" userId="32217d4ee5540d00" providerId="Windows Live" clId="Web-{94F3967B-0AA7-4394-9B1D-AE7C2AB9EF9B}" dt="2020-07-28T20:40:08.604" v="791" actId="20577"/>
        <pc:sldMkLst>
          <pc:docMk/>
          <pc:sldMk cId="0" sldId="672"/>
        </pc:sldMkLst>
        <pc:spChg chg="mod">
          <ac:chgData name="yinglong zhang" userId="32217d4ee5540d00" providerId="Windows Live" clId="Web-{94F3967B-0AA7-4394-9B1D-AE7C2AB9EF9B}" dt="2020-07-28T20:39:32.164" v="778" actId="20577"/>
          <ac:spMkLst>
            <pc:docMk/>
            <pc:sldMk cId="0" sldId="672"/>
            <ac:spMk id="7" creationId="{00000000-0000-0000-0000-000000000000}"/>
          </ac:spMkLst>
        </pc:spChg>
        <pc:spChg chg="mod">
          <ac:chgData name="yinglong zhang" userId="32217d4ee5540d00" providerId="Windows Live" clId="Web-{94F3967B-0AA7-4394-9B1D-AE7C2AB9EF9B}" dt="2020-07-28T20:40:08.604" v="791" actId="20577"/>
          <ac:spMkLst>
            <pc:docMk/>
            <pc:sldMk cId="0" sldId="672"/>
            <ac:spMk id="8" creationId="{00000000-0000-0000-0000-000000000000}"/>
          </ac:spMkLst>
        </pc:spChg>
      </pc:sldChg>
      <pc:sldChg chg="modSp">
        <pc:chgData name="yinglong zhang" userId="32217d4ee5540d00" providerId="Windows Live" clId="Web-{94F3967B-0AA7-4394-9B1D-AE7C2AB9EF9B}" dt="2020-07-28T20:31:04.082" v="562" actId="20577"/>
        <pc:sldMkLst>
          <pc:docMk/>
          <pc:sldMk cId="0" sldId="673"/>
        </pc:sldMkLst>
        <pc:spChg chg="mod">
          <ac:chgData name="yinglong zhang" userId="32217d4ee5540d00" providerId="Windows Live" clId="Web-{94F3967B-0AA7-4394-9B1D-AE7C2AB9EF9B}" dt="2020-07-28T20:31:04.082" v="562" actId="20577"/>
          <ac:spMkLst>
            <pc:docMk/>
            <pc:sldMk cId="0" sldId="673"/>
            <ac:spMk id="4" creationId="{00000000-0000-0000-0000-000000000000}"/>
          </ac:spMkLst>
        </pc:spChg>
      </pc:sldChg>
      <pc:sldChg chg="modSp">
        <pc:chgData name="yinglong zhang" userId="32217d4ee5540d00" providerId="Windows Live" clId="Web-{94F3967B-0AA7-4394-9B1D-AE7C2AB9EF9B}" dt="2020-07-28T20:41:47.158" v="874" actId="20577"/>
        <pc:sldMkLst>
          <pc:docMk/>
          <pc:sldMk cId="0" sldId="674"/>
        </pc:sldMkLst>
        <pc:spChg chg="mod">
          <ac:chgData name="yinglong zhang" userId="32217d4ee5540d00" providerId="Windows Live" clId="Web-{94F3967B-0AA7-4394-9B1D-AE7C2AB9EF9B}" dt="2020-07-28T20:41:47.158" v="874" actId="20577"/>
          <ac:spMkLst>
            <pc:docMk/>
            <pc:sldMk cId="0" sldId="674"/>
            <ac:spMk id="4" creationId="{00000000-0000-0000-0000-000000000000}"/>
          </ac:spMkLst>
        </pc:spChg>
      </pc:sldChg>
      <pc:sldChg chg="addSp modSp">
        <pc:chgData name="yinglong zhang" userId="32217d4ee5540d00" providerId="Windows Live" clId="Web-{94F3967B-0AA7-4394-9B1D-AE7C2AB9EF9B}" dt="2020-07-28T19:54:53.045" v="483"/>
        <pc:sldMkLst>
          <pc:docMk/>
          <pc:sldMk cId="0" sldId="675"/>
        </pc:sldMkLst>
        <pc:spChg chg="add mod">
          <ac:chgData name="yinglong zhang" userId="32217d4ee5540d00" providerId="Windows Live" clId="Web-{94F3967B-0AA7-4394-9B1D-AE7C2AB9EF9B}" dt="2020-07-28T19:54:53.045" v="483"/>
          <ac:spMkLst>
            <pc:docMk/>
            <pc:sldMk cId="0" sldId="675"/>
            <ac:spMk id="2" creationId="{EB91DDBD-7F24-4872-BDE8-F89233D45D9A}"/>
          </ac:spMkLst>
        </pc:spChg>
      </pc:sldChg>
    </pc:docChg>
  </pc:docChgLst>
  <pc:docChgLst>
    <pc:chgData name="yinglong zhang" userId="32217d4ee5540d00" providerId="Windows Live" clId="Web-{AEE047B4-21DB-4385-B4EB-C03B3252953F}"/>
    <pc:docChg chg="modSld">
      <pc:chgData name="yinglong zhang" userId="32217d4ee5540d00" providerId="Windows Live" clId="Web-{AEE047B4-21DB-4385-B4EB-C03B3252953F}" dt="2020-07-14T17:32:31.210" v="119" actId="20577"/>
      <pc:docMkLst>
        <pc:docMk/>
      </pc:docMkLst>
    </pc:docChg>
  </pc:docChgLst>
  <pc:docChgLst>
    <pc:chgData name="yinglong zhang" userId="32217d4ee5540d00" providerId="Windows Live" clId="Web-{1FEDA39F-58A5-48D0-84FB-C1008B1492B8}"/>
    <pc:docChg chg="modSld">
      <pc:chgData name="yinglong zhang" userId="32217d4ee5540d00" providerId="Windows Live" clId="Web-{1FEDA39F-58A5-48D0-84FB-C1008B1492B8}" dt="2020-07-06T01:50:02.444" v="196" actId="14100"/>
      <pc:docMkLst>
        <pc:docMk/>
      </pc:docMkLst>
    </pc:docChg>
  </pc:docChgLst>
  <pc:docChgLst>
    <pc:chgData name="yinglong zhang" userId="32217d4ee5540d00" providerId="Windows Live" clId="Web-{0AABB7C1-8A39-4548-95EF-6B202BA671EA}"/>
    <pc:docChg chg="addSld modSld">
      <pc:chgData name="yinglong zhang" userId="32217d4ee5540d00" providerId="Windows Live" clId="Web-{0AABB7C1-8A39-4548-95EF-6B202BA671EA}" dt="2020-07-29T20:54:14.704" v="1085"/>
      <pc:docMkLst>
        <pc:docMk/>
      </pc:docMkLst>
      <pc:sldChg chg="delSp">
        <pc:chgData name="yinglong zhang" userId="32217d4ee5540d00" providerId="Windows Live" clId="Web-{0AABB7C1-8A39-4548-95EF-6B202BA671EA}" dt="2020-07-29T20:54:14.704" v="1085"/>
        <pc:sldMkLst>
          <pc:docMk/>
          <pc:sldMk cId="0" sldId="671"/>
        </pc:sldMkLst>
        <pc:spChg chg="del">
          <ac:chgData name="yinglong zhang" userId="32217d4ee5540d00" providerId="Windows Live" clId="Web-{0AABB7C1-8A39-4548-95EF-6B202BA671EA}" dt="2020-07-29T20:54:14.704" v="1085"/>
          <ac:spMkLst>
            <pc:docMk/>
            <pc:sldMk cId="0" sldId="671"/>
            <ac:spMk id="8" creationId="{B098160B-E0DC-40E3-944D-340EB15DEA25}"/>
          </ac:spMkLst>
        </pc:spChg>
        <pc:cxnChg chg="del">
          <ac:chgData name="yinglong zhang" userId="32217d4ee5540d00" providerId="Windows Live" clId="Web-{0AABB7C1-8A39-4548-95EF-6B202BA671EA}" dt="2020-07-29T20:54:14.704" v="1084"/>
          <ac:cxnSpMkLst>
            <pc:docMk/>
            <pc:sldMk cId="0" sldId="671"/>
            <ac:cxnSpMk id="9" creationId="{699B71C3-C858-4ED3-91FD-0FA252C20AC7}"/>
          </ac:cxnSpMkLst>
        </pc:cxnChg>
      </pc:sldChg>
      <pc:sldChg chg="delSp">
        <pc:chgData name="yinglong zhang" userId="32217d4ee5540d00" providerId="Windows Live" clId="Web-{0AABB7C1-8A39-4548-95EF-6B202BA671EA}" dt="2020-07-29T17:31:05.318" v="986"/>
        <pc:sldMkLst>
          <pc:docMk/>
          <pc:sldMk cId="0" sldId="675"/>
        </pc:sldMkLst>
        <pc:spChg chg="del">
          <ac:chgData name="yinglong zhang" userId="32217d4ee5540d00" providerId="Windows Live" clId="Web-{0AABB7C1-8A39-4548-95EF-6B202BA671EA}" dt="2020-07-29T17:31:05.318" v="986"/>
          <ac:spMkLst>
            <pc:docMk/>
            <pc:sldMk cId="0" sldId="675"/>
            <ac:spMk id="10" creationId="{2355BACF-1554-47E7-B08E-282C52A5E1C8}"/>
          </ac:spMkLst>
        </pc:spChg>
      </pc:sldChg>
      <pc:sldChg chg="modSp">
        <pc:chgData name="yinglong zhang" userId="32217d4ee5540d00" providerId="Windows Live" clId="Web-{0AABB7C1-8A39-4548-95EF-6B202BA671EA}" dt="2020-07-29T19:39:32.493" v="1081" actId="20577"/>
        <pc:sldMkLst>
          <pc:docMk/>
          <pc:sldMk cId="3304486240" sldId="680"/>
        </pc:sldMkLst>
        <pc:spChg chg="mod">
          <ac:chgData name="yinglong zhang" userId="32217d4ee5540d00" providerId="Windows Live" clId="Web-{0AABB7C1-8A39-4548-95EF-6B202BA671EA}" dt="2020-07-29T19:39:32.493" v="1081" actId="20577"/>
          <ac:spMkLst>
            <pc:docMk/>
            <pc:sldMk cId="3304486240" sldId="680"/>
            <ac:spMk id="4" creationId="{68F685EF-7869-4EF0-97B8-6D7F96CCF96D}"/>
          </ac:spMkLst>
        </pc:spChg>
      </pc:sldChg>
    </pc:docChg>
  </pc:docChgLst>
  <pc:docChgLst>
    <pc:chgData name="Wei Huang" userId="87aefc9f5029743d" providerId="LiveId" clId="{EAAD1D53-0DE0-4F54-85B6-836320D6C2A3}"/>
    <pc:docChg chg="undo custSel addSld modSld sldOrd">
      <pc:chgData name="Wei Huang" userId="87aefc9f5029743d" providerId="LiveId" clId="{EAAD1D53-0DE0-4F54-85B6-836320D6C2A3}" dt="2020-07-15T15:33:36.240" v="2355" actId="20577"/>
      <pc:docMkLst>
        <pc:docMk/>
      </pc:docMkLst>
    </pc:docChg>
  </pc:docChgLst>
  <pc:docChgLst>
    <pc:chgData name="yinglong zhang" userId="32217d4ee5540d00" providerId="Windows Live" clId="Web-{E5DD3E2D-639C-447E-8891-DFF7C3008F6E}"/>
    <pc:docChg chg="modSld">
      <pc:chgData name="yinglong zhang" userId="32217d4ee5540d00" providerId="Windows Live" clId="Web-{E5DD3E2D-639C-447E-8891-DFF7C3008F6E}" dt="2020-08-04T13:15:16.747" v="6" actId="20577"/>
      <pc:docMkLst>
        <pc:docMk/>
      </pc:docMkLst>
    </pc:docChg>
  </pc:docChgLst>
  <pc:docChgLst>
    <pc:chgData name="yinglong zhang" userId="32217d4ee5540d00" providerId="Windows Live" clId="Web-{2F4D9939-AF07-4D34-B902-739FE82ACA12}"/>
    <pc:docChg chg="modSld">
      <pc:chgData name="yinglong zhang" userId="32217d4ee5540d00" providerId="Windows Live" clId="Web-{2F4D9939-AF07-4D34-B902-739FE82ACA12}" dt="2020-07-15T20:32:01.347" v="110" actId="20577"/>
      <pc:docMkLst>
        <pc:docMk/>
      </pc:docMkLst>
    </pc:docChg>
  </pc:docChgLst>
  <pc:docChgLst>
    <pc:chgData name="yinglong zhang" userId="32217d4ee5540d00" providerId="Windows Live" clId="Web-{E1F6D86A-A5C5-41EF-8AD7-3CF98B2F560C}"/>
    <pc:docChg chg="modSld">
      <pc:chgData name="yinglong zhang" userId="32217d4ee5540d00" providerId="Windows Live" clId="Web-{E1F6D86A-A5C5-41EF-8AD7-3CF98B2F560C}" dt="2020-08-09T00:47:55.614" v="1" actId="20577"/>
      <pc:docMkLst>
        <pc:docMk/>
      </pc:docMkLst>
    </pc:docChg>
  </pc:docChgLst>
  <pc:docChgLst>
    <pc:chgData name="yinglong zhang" userId="32217d4ee5540d00" providerId="Windows Live" clId="Web-{5A636BE1-6DB0-48B7-A3D1-39DA368A28D4}"/>
    <pc:docChg chg="modSld">
      <pc:chgData name="yinglong zhang" userId="32217d4ee5540d00" providerId="Windows Live" clId="Web-{5A636BE1-6DB0-48B7-A3D1-39DA368A28D4}" dt="2020-07-24T19:56:05.402" v="85" actId="1076"/>
      <pc:docMkLst>
        <pc:docMk/>
      </pc:docMkLst>
    </pc:docChg>
  </pc:docChgLst>
  <pc:docChgLst>
    <pc:chgData name="yinglong zhang" userId="32217d4ee5540d00" providerId="Windows Live" clId="Web-{70FB29DB-551A-4613-A29B-1AD5B09B0F2D}"/>
    <pc:docChg chg="modSld">
      <pc:chgData name="yinglong zhang" userId="32217d4ee5540d00" providerId="Windows Live" clId="Web-{70FB29DB-551A-4613-A29B-1AD5B09B0F2D}" dt="2020-07-27T20:28:51.786" v="177" actId="20577"/>
      <pc:docMkLst>
        <pc:docMk/>
      </pc:docMkLst>
    </pc:docChg>
  </pc:docChgLst>
  <pc:docChgLst>
    <pc:chgData name="yinglong zhang" userId="32217d4ee5540d00" providerId="Windows Live" clId="Web-{53D3C699-46C5-4442-BEF4-5F42289AE56C}"/>
    <pc:docChg chg="modSld">
      <pc:chgData name="yinglong zhang" userId="32217d4ee5540d00" providerId="Windows Live" clId="Web-{53D3C699-46C5-4442-BEF4-5F42289AE56C}" dt="2020-08-09T19:06:16.156" v="550" actId="20577"/>
      <pc:docMkLst>
        <pc:docMk/>
      </pc:docMkLst>
    </pc:docChg>
  </pc:docChgLst>
  <pc:docChgLst>
    <pc:chgData name="Fei Ye" userId="724749a60a62d00d" providerId="Windows Live" clId="Web-{30027090-2396-4E8B-8608-79495A0B88B7}"/>
    <pc:docChg chg="modSld">
      <pc:chgData name="Fei Ye" userId="724749a60a62d00d" providerId="Windows Live" clId="Web-{30027090-2396-4E8B-8608-79495A0B88B7}" dt="2020-08-02T21:29:59.909" v="51" actId="1076"/>
      <pc:docMkLst>
        <pc:docMk/>
      </pc:docMkLst>
    </pc:docChg>
  </pc:docChgLst>
  <pc:docChgLst>
    <pc:chgData name="yinglong zhang" userId="32217d4ee5540d00" providerId="Windows Live" clId="Web-{9A2B6326-CF30-4376-9C3C-AA1F4C25AE41}"/>
    <pc:docChg chg="modSld">
      <pc:chgData name="yinglong zhang" userId="32217d4ee5540d00" providerId="Windows Live" clId="Web-{9A2B6326-CF30-4376-9C3C-AA1F4C25AE41}" dt="2020-07-06T16:53:00.145" v="877" actId="20577"/>
      <pc:docMkLst>
        <pc:docMk/>
      </pc:docMkLst>
    </pc:docChg>
  </pc:docChgLst>
  <pc:docChgLst>
    <pc:chgData name="yinglong zhang" userId="32217d4ee5540d00" providerId="Windows Live" clId="Web-{ACA72A02-0BD0-4CE6-9894-D47C9AB3A4A7}"/>
    <pc:docChg chg="modSld">
      <pc:chgData name="yinglong zhang" userId="32217d4ee5540d00" providerId="Windows Live" clId="Web-{ACA72A02-0BD0-4CE6-9894-D47C9AB3A4A7}" dt="2020-08-03T21:16:05.904" v="242" actId="1076"/>
      <pc:docMkLst>
        <pc:docMk/>
      </pc:docMkLst>
      <pc:sldChg chg="delSp">
        <pc:chgData name="yinglong zhang" userId="32217d4ee5540d00" providerId="Windows Live" clId="Web-{ACA72A02-0BD0-4CE6-9894-D47C9AB3A4A7}" dt="2020-08-03T16:39:04.860" v="0"/>
        <pc:sldMkLst>
          <pc:docMk/>
          <pc:sldMk cId="0" sldId="671"/>
        </pc:sldMkLst>
        <pc:spChg chg="del">
          <ac:chgData name="yinglong zhang" userId="32217d4ee5540d00" providerId="Windows Live" clId="Web-{ACA72A02-0BD0-4CE6-9894-D47C9AB3A4A7}" dt="2020-08-03T16:39:04.860" v="0"/>
          <ac:spMkLst>
            <pc:docMk/>
            <pc:sldMk cId="0" sldId="671"/>
            <ac:spMk id="4" creationId="{0E8AA414-EAA4-4530-9BE6-8641A1F1F710}"/>
          </ac:spMkLst>
        </pc:spChg>
      </pc:sldChg>
    </pc:docChg>
  </pc:docChgLst>
  <pc:docChgLst>
    <pc:chgData name="Guest User" providerId="Windows Live" clId="Web-{88E4F842-FDCF-4534-8C60-E627FEB4FC5C}"/>
    <pc:docChg chg="delSld">
      <pc:chgData name="Guest User" userId="" providerId="Windows Live" clId="Web-{88E4F842-FDCF-4534-8C60-E627FEB4FC5C}" dt="2020-07-05T20:20:31.226" v="0"/>
      <pc:docMkLst>
        <pc:docMk/>
      </pc:docMkLst>
    </pc:docChg>
  </pc:docChgLst>
  <pc:docChgLst>
    <pc:chgData name="yinglong zhang" userId="32217d4ee5540d00" providerId="Windows Live" clId="Web-{BD56C031-94D6-434F-B40C-9A0D97D73D21}"/>
    <pc:docChg chg="modSld">
      <pc:chgData name="yinglong zhang" userId="32217d4ee5540d00" providerId="Windows Live" clId="Web-{BD56C031-94D6-434F-B40C-9A0D97D73D21}" dt="2020-07-18T00:23:23.432" v="99" actId="20577"/>
      <pc:docMkLst>
        <pc:docMk/>
      </pc:docMkLst>
    </pc:docChg>
  </pc:docChgLst>
  <pc:docChgLst>
    <pc:chgData name="yinglong zhang" userId="32217d4ee5540d00" providerId="Windows Live" clId="Web-{2F9658DE-DEC5-4BBA-BC8C-47F91884E337}"/>
    <pc:docChg chg="modSld">
      <pc:chgData name="yinglong zhang" userId="32217d4ee5540d00" providerId="Windows Live" clId="Web-{2F9658DE-DEC5-4BBA-BC8C-47F91884E337}" dt="2020-07-20T16:54:59.816" v="1205" actId="20577"/>
      <pc:docMkLst>
        <pc:docMk/>
      </pc:docMkLst>
    </pc:docChg>
  </pc:docChgLst>
  <pc:docChgLst>
    <pc:chgData name="yinglong zhang" userId="32217d4ee5540d00" providerId="Windows Live" clId="Web-{F15ABCA1-F9FC-41D2-9C48-33790970AAAA}"/>
    <pc:docChg chg="modSld">
      <pc:chgData name="yinglong zhang" userId="32217d4ee5540d00" providerId="Windows Live" clId="Web-{F15ABCA1-F9FC-41D2-9C48-33790970AAAA}" dt="2020-07-30T13:18:24.015" v="230" actId="1076"/>
      <pc:docMkLst>
        <pc:docMk/>
      </pc:docMkLst>
      <pc:sldChg chg="addSp delSp modSp">
        <pc:chgData name="yinglong zhang" userId="32217d4ee5540d00" providerId="Windows Live" clId="Web-{F15ABCA1-F9FC-41D2-9C48-33790970AAAA}" dt="2020-07-30T13:18:24.015" v="230" actId="1076"/>
        <pc:sldMkLst>
          <pc:docMk/>
          <pc:sldMk cId="0" sldId="675"/>
        </pc:sldMkLst>
        <pc:spChg chg="add del mod">
          <ac:chgData name="yinglong zhang" userId="32217d4ee5540d00" providerId="Windows Live" clId="Web-{F15ABCA1-F9FC-41D2-9C48-33790970AAAA}" dt="2020-07-30T13:11:51.718" v="44"/>
          <ac:spMkLst>
            <pc:docMk/>
            <pc:sldMk cId="0" sldId="675"/>
            <ac:spMk id="2" creationId="{EB91DDBD-7F24-4872-BDE8-F89233D45D9A}"/>
          </ac:spMkLst>
        </pc:spChg>
        <pc:spChg chg="add del mod">
          <ac:chgData name="yinglong zhang" userId="32217d4ee5540d00" providerId="Windows Live" clId="Web-{F15ABCA1-F9FC-41D2-9C48-33790970AAAA}" dt="2020-07-30T13:17:50.452" v="220"/>
          <ac:spMkLst>
            <pc:docMk/>
            <pc:sldMk cId="0" sldId="675"/>
            <ac:spMk id="3" creationId="{939CD5B2-D2C4-4A6B-891A-E117CC8CAD3B}"/>
          </ac:spMkLst>
        </pc:spChg>
        <pc:spChg chg="mod">
          <ac:chgData name="yinglong zhang" userId="32217d4ee5540d00" providerId="Windows Live" clId="Web-{F15ABCA1-F9FC-41D2-9C48-33790970AAAA}" dt="2020-07-30T13:12:47.608" v="57" actId="1076"/>
          <ac:spMkLst>
            <pc:docMk/>
            <pc:sldMk cId="0" sldId="675"/>
            <ac:spMk id="5" creationId="{00000000-0000-0000-0000-000000000000}"/>
          </ac:spMkLst>
        </pc:spChg>
        <pc:spChg chg="add mod">
          <ac:chgData name="yinglong zhang" userId="32217d4ee5540d00" providerId="Windows Live" clId="Web-{F15ABCA1-F9FC-41D2-9C48-33790970AAAA}" dt="2020-07-30T13:18:24.015" v="230" actId="1076"/>
          <ac:spMkLst>
            <pc:docMk/>
            <pc:sldMk cId="0" sldId="675"/>
            <ac:spMk id="6" creationId="{0814B6EC-BC01-460B-846B-E0EFDCD6B6AB}"/>
          </ac:spMkLst>
        </pc:spChg>
        <pc:spChg chg="del">
          <ac:chgData name="yinglong zhang" userId="32217d4ee5540d00" providerId="Windows Live" clId="Web-{F15ABCA1-F9FC-41D2-9C48-33790970AAAA}" dt="2020-07-30T12:48:52.936" v="1"/>
          <ac:spMkLst>
            <pc:docMk/>
            <pc:sldMk cId="0" sldId="675"/>
            <ac:spMk id="7" creationId="{C2FDF725-033A-4BC8-856A-E836F6216EB4}"/>
          </ac:spMkLst>
        </pc:spChg>
        <pc:spChg chg="del">
          <ac:chgData name="yinglong zhang" userId="32217d4ee5540d00" providerId="Windows Live" clId="Web-{F15ABCA1-F9FC-41D2-9C48-33790970AAAA}" dt="2020-07-30T13:11:04.093" v="27"/>
          <ac:spMkLst>
            <pc:docMk/>
            <pc:sldMk cId="0" sldId="675"/>
            <ac:spMk id="9" creationId="{9FCD93C4-014E-42B5-AB17-91950394EAB6}"/>
          </ac:spMkLst>
        </pc:spChg>
        <pc:picChg chg="add del mod">
          <ac:chgData name="yinglong zhang" userId="32217d4ee5540d00" providerId="Windows Live" clId="Web-{F15ABCA1-F9FC-41D2-9C48-33790970AAAA}" dt="2020-07-30T13:17:59.827" v="223"/>
          <ac:picMkLst>
            <pc:docMk/>
            <pc:sldMk cId="0" sldId="675"/>
            <ac:picMk id="4" creationId="{F6AC9A09-2CEB-4C99-90DC-316F79BA6C36}"/>
          </ac:picMkLst>
        </pc:picChg>
        <pc:cxnChg chg="del">
          <ac:chgData name="yinglong zhang" userId="32217d4ee5540d00" providerId="Windows Live" clId="Web-{F15ABCA1-F9FC-41D2-9C48-33790970AAAA}" dt="2020-07-30T12:48:48.529" v="0"/>
          <ac:cxnSpMkLst>
            <pc:docMk/>
            <pc:sldMk cId="0" sldId="675"/>
            <ac:cxnSpMk id="8" creationId="{BE968F0B-64EC-4A83-9AB0-9B6C67C3C7C0}"/>
          </ac:cxnSpMkLst>
        </pc:cxnChg>
      </pc:sldChg>
      <pc:sldChg chg="addSp delSp modSp">
        <pc:chgData name="yinglong zhang" userId="32217d4ee5540d00" providerId="Windows Live" clId="Web-{F15ABCA1-F9FC-41D2-9C48-33790970AAAA}" dt="2020-07-30T13:07:31.905" v="24" actId="20577"/>
        <pc:sldMkLst>
          <pc:docMk/>
          <pc:sldMk cId="2542967555" sldId="681"/>
        </pc:sldMkLst>
        <pc:spChg chg="mod">
          <ac:chgData name="yinglong zhang" userId="32217d4ee5540d00" providerId="Windows Live" clId="Web-{F15ABCA1-F9FC-41D2-9C48-33790970AAAA}" dt="2020-07-30T13:07:31.905" v="24" actId="20577"/>
          <ac:spMkLst>
            <pc:docMk/>
            <pc:sldMk cId="2542967555" sldId="681"/>
            <ac:spMk id="5" creationId="{8FAEFD55-8232-493A-8CA5-43B8A4818C87}"/>
          </ac:spMkLst>
        </pc:spChg>
        <pc:cxnChg chg="add del mod">
          <ac:chgData name="yinglong zhang" userId="32217d4ee5540d00" providerId="Windows Live" clId="Web-{F15ABCA1-F9FC-41D2-9C48-33790970AAAA}" dt="2020-07-30T13:06:49.858" v="5"/>
          <ac:cxnSpMkLst>
            <pc:docMk/>
            <pc:sldMk cId="2542967555" sldId="681"/>
            <ac:cxnSpMk id="2" creationId="{C8C43686-B94F-4BB3-A07F-5DE442156DC0}"/>
          </ac:cxnSpMkLst>
        </pc:cxnChg>
      </pc:sldChg>
    </pc:docChg>
  </pc:docChgLst>
  <pc:docChgLst>
    <pc:chgData name="Wei Huang" userId="87aefc9f5029743d" providerId="LiveId" clId="{B2BD66CE-355E-4C2E-BE84-7F3C69FD5628}"/>
    <pc:docChg chg="custSel addSld delSld modSld sldOrd">
      <pc:chgData name="Wei Huang" userId="87aefc9f5029743d" providerId="LiveId" clId="{B2BD66CE-355E-4C2E-BE84-7F3C69FD5628}" dt="2020-08-04T12:55:26.313" v="2249" actId="11529"/>
      <pc:docMkLst>
        <pc:docMk/>
      </pc:docMkLst>
      <pc:sldChg chg="addSp delSp modSp">
        <pc:chgData name="Wei Huang" userId="87aefc9f5029743d" providerId="LiveId" clId="{B2BD66CE-355E-4C2E-BE84-7F3C69FD5628}" dt="2020-08-01T01:20:51.432" v="2166" actId="13926"/>
        <pc:sldMkLst>
          <pc:docMk/>
          <pc:sldMk cId="0" sldId="669"/>
        </pc:sldMkLst>
        <pc:spChg chg="del">
          <ac:chgData name="Wei Huang" userId="87aefc9f5029743d" providerId="LiveId" clId="{B2BD66CE-355E-4C2E-BE84-7F3C69FD5628}" dt="2020-07-30T21:19:27.997" v="1429" actId="478"/>
          <ac:spMkLst>
            <pc:docMk/>
            <pc:sldMk cId="0" sldId="669"/>
            <ac:spMk id="2" creationId="{42EB709C-7EB5-481D-83BA-E4EE40AA9B9A}"/>
          </ac:spMkLst>
        </pc:spChg>
        <pc:spChg chg="del">
          <ac:chgData name="Wei Huang" userId="87aefc9f5029743d" providerId="LiveId" clId="{B2BD66CE-355E-4C2E-BE84-7F3C69FD5628}" dt="2020-07-30T21:19:27.997" v="1429" actId="478"/>
          <ac:spMkLst>
            <pc:docMk/>
            <pc:sldMk cId="0" sldId="669"/>
            <ac:spMk id="6" creationId="{AAA714B8-69C1-4027-A051-E738379C4527}"/>
          </ac:spMkLst>
        </pc:spChg>
        <pc:spChg chg="del">
          <ac:chgData name="Wei Huang" userId="87aefc9f5029743d" providerId="LiveId" clId="{B2BD66CE-355E-4C2E-BE84-7F3C69FD5628}" dt="2020-07-30T21:19:27.997" v="1429" actId="478"/>
          <ac:spMkLst>
            <pc:docMk/>
            <pc:sldMk cId="0" sldId="669"/>
            <ac:spMk id="7" creationId="{75D27512-9336-4CDA-B063-8EA984C01A97}"/>
          </ac:spMkLst>
        </pc:spChg>
        <pc:spChg chg="del">
          <ac:chgData name="Wei Huang" userId="87aefc9f5029743d" providerId="LiveId" clId="{B2BD66CE-355E-4C2E-BE84-7F3C69FD5628}" dt="2020-07-30T21:19:27.997" v="1429" actId="478"/>
          <ac:spMkLst>
            <pc:docMk/>
            <pc:sldMk cId="0" sldId="669"/>
            <ac:spMk id="8" creationId="{D1BC25DD-62DE-4EC3-B7C5-D6CFA5DF5790}"/>
          </ac:spMkLst>
        </pc:spChg>
        <pc:spChg chg="mod">
          <ac:chgData name="Wei Huang" userId="87aefc9f5029743d" providerId="LiveId" clId="{B2BD66CE-355E-4C2E-BE84-7F3C69FD5628}" dt="2020-08-01T01:20:51.432" v="2166" actId="13926"/>
          <ac:spMkLst>
            <pc:docMk/>
            <pc:sldMk cId="0" sldId="669"/>
            <ac:spMk id="25" creationId="{00000000-0000-0000-0000-000000000000}"/>
          </ac:spMkLst>
        </pc:spChg>
        <pc:spChg chg="del mod topLvl">
          <ac:chgData name="Wei Huang" userId="87aefc9f5029743d" providerId="LiveId" clId="{B2BD66CE-355E-4C2E-BE84-7F3C69FD5628}" dt="2020-07-29T13:44:09.368" v="19" actId="478"/>
          <ac:spMkLst>
            <pc:docMk/>
            <pc:sldMk cId="0" sldId="669"/>
            <ac:spMk id="28" creationId="{26D9563D-BC22-480D-ACC7-6D9B4128ACAE}"/>
          </ac:spMkLst>
        </pc:spChg>
        <pc:spChg chg="del">
          <ac:chgData name="Wei Huang" userId="87aefc9f5029743d" providerId="LiveId" clId="{B2BD66CE-355E-4C2E-BE84-7F3C69FD5628}" dt="2020-07-29T13:44:29.306" v="23" actId="478"/>
          <ac:spMkLst>
            <pc:docMk/>
            <pc:sldMk cId="0" sldId="669"/>
            <ac:spMk id="38" creationId="{B5E24FEC-ADEA-407B-8F7B-43ACC2039427}"/>
          </ac:spMkLst>
        </pc:spChg>
        <pc:spChg chg="mod">
          <ac:chgData name="Wei Huang" userId="87aefc9f5029743d" providerId="LiveId" clId="{B2BD66CE-355E-4C2E-BE84-7F3C69FD5628}" dt="2020-07-29T13:45:01.347" v="47" actId="1076"/>
          <ac:spMkLst>
            <pc:docMk/>
            <pc:sldMk cId="0" sldId="669"/>
            <ac:spMk id="42" creationId="{693B1210-01C4-446E-A72B-C3456C5EEB67}"/>
          </ac:spMkLst>
        </pc:spChg>
        <pc:spChg chg="del">
          <ac:chgData name="Wei Huang" userId="87aefc9f5029743d" providerId="LiveId" clId="{B2BD66CE-355E-4C2E-BE84-7F3C69FD5628}" dt="2020-07-29T13:44:13.883" v="20" actId="478"/>
          <ac:spMkLst>
            <pc:docMk/>
            <pc:sldMk cId="0" sldId="669"/>
            <ac:spMk id="43" creationId="{D1AE1A76-28DD-49B6-80AD-0984DFEAE993}"/>
          </ac:spMkLst>
        </pc:spChg>
        <pc:spChg chg="add mod">
          <ac:chgData name="Wei Huang" userId="87aefc9f5029743d" providerId="LiveId" clId="{B2BD66CE-355E-4C2E-BE84-7F3C69FD5628}" dt="2020-07-31T13:49:27.108" v="1462" actId="13926"/>
          <ac:spMkLst>
            <pc:docMk/>
            <pc:sldMk cId="0" sldId="669"/>
            <ac:spMk id="44" creationId="{4CA3D32F-7BE3-4681-B385-8A48D7F1D3C0}"/>
          </ac:spMkLst>
        </pc:spChg>
        <pc:grpChg chg="del mod">
          <ac:chgData name="Wei Huang" userId="87aefc9f5029743d" providerId="LiveId" clId="{B2BD66CE-355E-4C2E-BE84-7F3C69FD5628}" dt="2020-07-29T13:43:05.312" v="7" actId="165"/>
          <ac:grpSpMkLst>
            <pc:docMk/>
            <pc:sldMk cId="0" sldId="669"/>
            <ac:grpSpMk id="16" creationId="{68528193-9A2A-4F4C-8C00-EEE63F62FBB3}"/>
          </ac:grpSpMkLst>
        </pc:grpChg>
        <pc:grpChg chg="del mod topLvl">
          <ac:chgData name="Wei Huang" userId="87aefc9f5029743d" providerId="LiveId" clId="{B2BD66CE-355E-4C2E-BE84-7F3C69FD5628}" dt="2020-07-29T13:43:11.622" v="8" actId="165"/>
          <ac:grpSpMkLst>
            <pc:docMk/>
            <pc:sldMk cId="0" sldId="669"/>
            <ac:grpSpMk id="18" creationId="{80B2CDDB-AB0F-4E84-867F-6D4E0C20E8E9}"/>
          </ac:grpSpMkLst>
        </pc:grpChg>
        <pc:grpChg chg="del mod topLvl">
          <ac:chgData name="Wei Huang" userId="87aefc9f5029743d" providerId="LiveId" clId="{B2BD66CE-355E-4C2E-BE84-7F3C69FD5628}" dt="2020-07-29T13:43:28.006" v="10" actId="165"/>
          <ac:grpSpMkLst>
            <pc:docMk/>
            <pc:sldMk cId="0" sldId="669"/>
            <ac:grpSpMk id="27" creationId="{B584BE37-A44E-4B28-8FDA-96A0B3B9ADD0}"/>
          </ac:grpSpMkLst>
        </pc:grpChg>
        <pc:grpChg chg="del mod topLvl">
          <ac:chgData name="Wei Huang" userId="87aefc9f5029743d" providerId="LiveId" clId="{B2BD66CE-355E-4C2E-BE84-7F3C69FD5628}" dt="2020-07-29T13:43:42.213" v="11" actId="165"/>
          <ac:grpSpMkLst>
            <pc:docMk/>
            <pc:sldMk cId="0" sldId="669"/>
            <ac:grpSpMk id="29" creationId="{A81E4869-AAF3-44B5-A25A-61E0AA35606F}"/>
          </ac:grpSpMkLst>
        </pc:grpChg>
        <pc:grpChg chg="del mod topLvl">
          <ac:chgData name="Wei Huang" userId="87aefc9f5029743d" providerId="LiveId" clId="{B2BD66CE-355E-4C2E-BE84-7F3C69FD5628}" dt="2020-07-29T19:05:18.519" v="329" actId="478"/>
          <ac:grpSpMkLst>
            <pc:docMk/>
            <pc:sldMk cId="0" sldId="669"/>
            <ac:grpSpMk id="32" creationId="{37FCE6D1-1A39-431C-969F-C99A8FDB7721}"/>
          </ac:grpSpMkLst>
        </pc:grpChg>
        <pc:picChg chg="add del mod">
          <ac:chgData name="Wei Huang" userId="87aefc9f5029743d" providerId="LiveId" clId="{B2BD66CE-355E-4C2E-BE84-7F3C69FD5628}" dt="2020-07-31T19:01:10.513" v="1593" actId="478"/>
          <ac:picMkLst>
            <pc:docMk/>
            <pc:sldMk cId="0" sldId="669"/>
            <ac:picMk id="3" creationId="{6EB58D07-100B-4AF2-81A3-305F19D61C96}"/>
          </ac:picMkLst>
        </pc:picChg>
        <pc:picChg chg="add del mod">
          <ac:chgData name="Wei Huang" userId="87aefc9f5029743d" providerId="LiveId" clId="{B2BD66CE-355E-4C2E-BE84-7F3C69FD5628}" dt="2020-07-30T15:40:53.101" v="625" actId="478"/>
          <ac:picMkLst>
            <pc:docMk/>
            <pc:sldMk cId="0" sldId="669"/>
            <ac:picMk id="3" creationId="{CACF94AB-9142-4CEF-A1CE-05D67B049A7A}"/>
          </ac:picMkLst>
        </pc:picChg>
        <pc:picChg chg="add del mod">
          <ac:chgData name="Wei Huang" userId="87aefc9f5029743d" providerId="LiveId" clId="{B2BD66CE-355E-4C2E-BE84-7F3C69FD5628}" dt="2020-07-31T19:05:16.465" v="1595" actId="478"/>
          <ac:picMkLst>
            <pc:docMk/>
            <pc:sldMk cId="0" sldId="669"/>
            <ac:picMk id="4" creationId="{7ED431C3-E162-4250-977C-E3816EBB3C27}"/>
          </ac:picMkLst>
        </pc:picChg>
        <pc:picChg chg="add del mod">
          <ac:chgData name="Wei Huang" userId="87aefc9f5029743d" providerId="LiveId" clId="{B2BD66CE-355E-4C2E-BE84-7F3C69FD5628}" dt="2020-07-30T21:18:05.994" v="1428" actId="478"/>
          <ac:picMkLst>
            <pc:docMk/>
            <pc:sldMk cId="0" sldId="669"/>
            <ac:picMk id="5" creationId="{2EAC5A67-631D-4E60-A727-5FD1C38F35EA}"/>
          </ac:picMkLst>
        </pc:picChg>
        <pc:picChg chg="add del mod">
          <ac:chgData name="Wei Huang" userId="87aefc9f5029743d" providerId="LiveId" clId="{B2BD66CE-355E-4C2E-BE84-7F3C69FD5628}" dt="2020-07-31T19:08:58.265" v="1604" actId="478"/>
          <ac:picMkLst>
            <pc:docMk/>
            <pc:sldMk cId="0" sldId="669"/>
            <ac:picMk id="6" creationId="{8BE2F188-AA2C-44EF-A402-FE1CF5391B6F}"/>
          </ac:picMkLst>
        </pc:picChg>
        <pc:picChg chg="add del mod">
          <ac:chgData name="Wei Huang" userId="87aefc9f5029743d" providerId="LiveId" clId="{B2BD66CE-355E-4C2E-BE84-7F3C69FD5628}" dt="2020-07-31T20:13:10.869" v="1646" actId="478"/>
          <ac:picMkLst>
            <pc:docMk/>
            <pc:sldMk cId="0" sldId="669"/>
            <ac:picMk id="8" creationId="{53483E2B-9FF1-46CB-BA28-62B5375A1FB6}"/>
          </ac:picMkLst>
        </pc:picChg>
        <pc:picChg chg="add del mod">
          <ac:chgData name="Wei Huang" userId="87aefc9f5029743d" providerId="LiveId" clId="{B2BD66CE-355E-4C2E-BE84-7F3C69FD5628}" dt="2020-07-29T20:42:21.140" v="345" actId="478"/>
          <ac:picMkLst>
            <pc:docMk/>
            <pc:sldMk cId="0" sldId="669"/>
            <ac:picMk id="8" creationId="{9C4C1FB4-4A00-461E-B0F0-B146E6A47E67}"/>
          </ac:picMkLst>
        </pc:picChg>
        <pc:picChg chg="add del mod">
          <ac:chgData name="Wei Huang" userId="87aefc9f5029743d" providerId="LiveId" clId="{B2BD66CE-355E-4C2E-BE84-7F3C69FD5628}" dt="2020-07-29T21:07:51.537" v="360" actId="478"/>
          <ac:picMkLst>
            <pc:docMk/>
            <pc:sldMk cId="0" sldId="669"/>
            <ac:picMk id="10" creationId="{60363634-161A-47B5-849E-AC93A6D5A7B9}"/>
          </ac:picMkLst>
        </pc:picChg>
        <pc:picChg chg="add del mod">
          <ac:chgData name="Wei Huang" userId="87aefc9f5029743d" providerId="LiveId" clId="{B2BD66CE-355E-4C2E-BE84-7F3C69FD5628}" dt="2020-07-30T21:42:18.919" v="1432" actId="478"/>
          <ac:picMkLst>
            <pc:docMk/>
            <pc:sldMk cId="0" sldId="669"/>
            <ac:picMk id="10" creationId="{AFD2923D-3FD8-4A26-8C0A-72D4D7279C38}"/>
          </ac:picMkLst>
        </pc:picChg>
        <pc:picChg chg="add del mod">
          <ac:chgData name="Wei Huang" userId="87aefc9f5029743d" providerId="LiveId" clId="{B2BD66CE-355E-4C2E-BE84-7F3C69FD5628}" dt="2020-07-31T20:53:38.820" v="1856" actId="478"/>
          <ac:picMkLst>
            <pc:docMk/>
            <pc:sldMk cId="0" sldId="669"/>
            <ac:picMk id="11" creationId="{217B6EB0-8E07-4963-B661-2A2710009DEE}"/>
          </ac:picMkLst>
        </pc:picChg>
        <pc:picChg chg="add del mod">
          <ac:chgData name="Wei Huang" userId="87aefc9f5029743d" providerId="LiveId" clId="{B2BD66CE-355E-4C2E-BE84-7F3C69FD5628}" dt="2020-07-30T15:38:53.451" v="621" actId="478"/>
          <ac:picMkLst>
            <pc:docMk/>
            <pc:sldMk cId="0" sldId="669"/>
            <ac:picMk id="12" creationId="{6B027255-45B0-4E46-A7DE-0EC230B97911}"/>
          </ac:picMkLst>
        </pc:picChg>
        <pc:picChg chg="add del mod">
          <ac:chgData name="Wei Huang" userId="87aefc9f5029743d" providerId="LiveId" clId="{B2BD66CE-355E-4C2E-BE84-7F3C69FD5628}" dt="2020-07-31T13:48:12.322" v="1435" actId="478"/>
          <ac:picMkLst>
            <pc:docMk/>
            <pc:sldMk cId="0" sldId="669"/>
            <ac:picMk id="13" creationId="{748AABF9-5E47-41A3-BB9A-AFE0E83F21F8}"/>
          </ac:picMkLst>
        </pc:picChg>
        <pc:picChg chg="add mod">
          <ac:chgData name="Wei Huang" userId="87aefc9f5029743d" providerId="LiveId" clId="{B2BD66CE-355E-4C2E-BE84-7F3C69FD5628}" dt="2020-07-31T20:53:46.466" v="1858" actId="1076"/>
          <ac:picMkLst>
            <pc:docMk/>
            <pc:sldMk cId="0" sldId="669"/>
            <ac:picMk id="14" creationId="{BBDBE3DD-9DCE-4D44-A7F9-4266C3EA42E8}"/>
          </ac:picMkLst>
        </pc:picChg>
        <pc:picChg chg="del mod topLvl">
          <ac:chgData name="Wei Huang" userId="87aefc9f5029743d" providerId="LiveId" clId="{B2BD66CE-355E-4C2E-BE84-7F3C69FD5628}" dt="2020-07-29T13:43:47.436" v="12"/>
          <ac:picMkLst>
            <pc:docMk/>
            <pc:sldMk cId="0" sldId="669"/>
            <ac:picMk id="30" creationId="{A2D07CFE-A6CF-4A47-B01B-971E5CA921A0}"/>
          </ac:picMkLst>
        </pc:picChg>
        <pc:picChg chg="del mod topLvl">
          <ac:chgData name="Wei Huang" userId="87aefc9f5029743d" providerId="LiveId" clId="{B2BD66CE-355E-4C2E-BE84-7F3C69FD5628}" dt="2020-07-29T13:43:47.436" v="12"/>
          <ac:picMkLst>
            <pc:docMk/>
            <pc:sldMk cId="0" sldId="669"/>
            <ac:picMk id="31" creationId="{5B2B37AD-3974-450A-AB72-C75FE9AFCB42}"/>
          </ac:picMkLst>
        </pc:picChg>
        <pc:picChg chg="mod">
          <ac:chgData name="Wei Huang" userId="87aefc9f5029743d" providerId="LiveId" clId="{B2BD66CE-355E-4C2E-BE84-7F3C69FD5628}" dt="2020-07-29T13:44:24.398" v="22" actId="1076"/>
          <ac:picMkLst>
            <pc:docMk/>
            <pc:sldMk cId="0" sldId="669"/>
            <ac:picMk id="34" creationId="{865FC59B-3A6A-4713-8B71-CEBAE35D3574}"/>
          </ac:picMkLst>
        </pc:picChg>
        <pc:cxnChg chg="add del mod">
          <ac:chgData name="Wei Huang" userId="87aefc9f5029743d" providerId="LiveId" clId="{B2BD66CE-355E-4C2E-BE84-7F3C69FD5628}" dt="2020-07-29T13:45:06.396" v="50" actId="478"/>
          <ac:cxnSpMkLst>
            <pc:docMk/>
            <pc:sldMk cId="0" sldId="669"/>
            <ac:cxnSpMk id="3" creationId="{167D9F12-3009-4028-924B-138520DDF10B}"/>
          </ac:cxnSpMkLst>
        </pc:cxnChg>
        <pc:cxnChg chg="del mod topLvl">
          <ac:chgData name="Wei Huang" userId="87aefc9f5029743d" providerId="LiveId" clId="{B2BD66CE-355E-4C2E-BE84-7F3C69FD5628}" dt="2020-07-29T13:43:58.573" v="16" actId="478"/>
          <ac:cxnSpMkLst>
            <pc:docMk/>
            <pc:sldMk cId="0" sldId="669"/>
            <ac:cxnSpMk id="20" creationId="{482E0BB6-8F45-4FF0-8287-E6E5F665C7F6}"/>
          </ac:cxnSpMkLst>
        </pc:cxnChg>
        <pc:cxnChg chg="mod">
          <ac:chgData name="Wei Huang" userId="87aefc9f5029743d" providerId="LiveId" clId="{B2BD66CE-355E-4C2E-BE84-7F3C69FD5628}" dt="2020-07-29T13:44:44.139" v="34" actId="14100"/>
          <ac:cxnSpMkLst>
            <pc:docMk/>
            <pc:sldMk cId="0" sldId="669"/>
            <ac:cxnSpMk id="36" creationId="{8067377B-3CAF-4CF3-A2C7-59CB459E6C59}"/>
          </ac:cxnSpMkLst>
        </pc:cxnChg>
        <pc:cxnChg chg="mod">
          <ac:chgData name="Wei Huang" userId="87aefc9f5029743d" providerId="LiveId" clId="{B2BD66CE-355E-4C2E-BE84-7F3C69FD5628}" dt="2020-07-29T13:44:52.644" v="46" actId="14100"/>
          <ac:cxnSpMkLst>
            <pc:docMk/>
            <pc:sldMk cId="0" sldId="669"/>
            <ac:cxnSpMk id="37" creationId="{59678D88-FE20-42B6-8275-A715468BFB7E}"/>
          </ac:cxnSpMkLst>
        </pc:cxnChg>
        <pc:cxnChg chg="del">
          <ac:chgData name="Wei Huang" userId="87aefc9f5029743d" providerId="LiveId" clId="{B2BD66CE-355E-4C2E-BE84-7F3C69FD5628}" dt="2020-07-29T13:44:03.480" v="17" actId="478"/>
          <ac:cxnSpMkLst>
            <pc:docMk/>
            <pc:sldMk cId="0" sldId="669"/>
            <ac:cxnSpMk id="39" creationId="{A2C1A5AA-AB51-4318-84BC-C7B95B521B96}"/>
          </ac:cxnSpMkLst>
        </pc:cxnChg>
        <pc:cxnChg chg="del">
          <ac:chgData name="Wei Huang" userId="87aefc9f5029743d" providerId="LiveId" clId="{B2BD66CE-355E-4C2E-BE84-7F3C69FD5628}" dt="2020-07-29T13:44:05.721" v="18" actId="478"/>
          <ac:cxnSpMkLst>
            <pc:docMk/>
            <pc:sldMk cId="0" sldId="669"/>
            <ac:cxnSpMk id="40" creationId="{477C0254-FC54-4374-AD6E-9D6F1072A583}"/>
          </ac:cxnSpMkLst>
        </pc:cxnChg>
      </pc:sldChg>
      <pc:sldChg chg="modSp">
        <pc:chgData name="Wei Huang" userId="87aefc9f5029743d" providerId="LiveId" clId="{B2BD66CE-355E-4C2E-BE84-7F3C69FD5628}" dt="2020-07-31T13:55:39.110" v="1539" actId="13926"/>
        <pc:sldMkLst>
          <pc:docMk/>
          <pc:sldMk cId="0" sldId="670"/>
        </pc:sldMkLst>
        <pc:spChg chg="mod">
          <ac:chgData name="Wei Huang" userId="87aefc9f5029743d" providerId="LiveId" clId="{B2BD66CE-355E-4C2E-BE84-7F3C69FD5628}" dt="2020-07-31T13:55:39.110" v="1539" actId="13926"/>
          <ac:spMkLst>
            <pc:docMk/>
            <pc:sldMk cId="0" sldId="670"/>
            <ac:spMk id="5" creationId="{00000000-0000-0000-0000-000000000000}"/>
          </ac:spMkLst>
        </pc:spChg>
      </pc:sldChg>
      <pc:sldChg chg="addSp delSp modSp">
        <pc:chgData name="Wei Huang" userId="87aefc9f5029743d" providerId="LiveId" clId="{B2BD66CE-355E-4C2E-BE84-7F3C69FD5628}" dt="2020-07-31T13:53:47.554" v="1532" actId="13926"/>
        <pc:sldMkLst>
          <pc:docMk/>
          <pc:sldMk cId="0" sldId="671"/>
        </pc:sldMkLst>
        <pc:spChg chg="mod">
          <ac:chgData name="Wei Huang" userId="87aefc9f5029743d" providerId="LiveId" clId="{B2BD66CE-355E-4C2E-BE84-7F3C69FD5628}" dt="2020-07-30T19:17:59.483" v="1246" actId="1076"/>
          <ac:spMkLst>
            <pc:docMk/>
            <pc:sldMk cId="0" sldId="671"/>
            <ac:spMk id="2" creationId="{58933AD5-7CB7-4329-AE68-6B47A703D65E}"/>
          </ac:spMkLst>
        </pc:spChg>
        <pc:spChg chg="add mod">
          <ac:chgData name="Wei Huang" userId="87aefc9f5029743d" providerId="LiveId" clId="{B2BD66CE-355E-4C2E-BE84-7F3C69FD5628}" dt="2020-07-31T13:53:40.510" v="1525" actId="1076"/>
          <ac:spMkLst>
            <pc:docMk/>
            <pc:sldMk cId="0" sldId="671"/>
            <ac:spMk id="2" creationId="{7D2F0164-AB66-48F5-8D73-710D77636AE1}"/>
          </ac:spMkLst>
        </pc:spChg>
        <pc:spChg chg="del">
          <ac:chgData name="Wei Huang" userId="87aefc9f5029743d" providerId="LiveId" clId="{B2BD66CE-355E-4C2E-BE84-7F3C69FD5628}" dt="2020-07-30T16:25:37.903" v="932" actId="478"/>
          <ac:spMkLst>
            <pc:docMk/>
            <pc:sldMk cId="0" sldId="671"/>
            <ac:spMk id="2" creationId="{8E4DDF78-632B-4AD9-8A27-125DB85F8135}"/>
          </ac:spMkLst>
        </pc:spChg>
        <pc:spChg chg="add mod">
          <ac:chgData name="Wei Huang" userId="87aefc9f5029743d" providerId="LiveId" clId="{B2BD66CE-355E-4C2E-BE84-7F3C69FD5628}" dt="2020-07-30T14:29:08.282" v="619" actId="20577"/>
          <ac:spMkLst>
            <pc:docMk/>
            <pc:sldMk cId="0" sldId="671"/>
            <ac:spMk id="4" creationId="{0E8AA414-EAA4-4530-9BE6-8641A1F1F710}"/>
          </ac:spMkLst>
        </pc:spChg>
        <pc:spChg chg="mod">
          <ac:chgData name="Wei Huang" userId="87aefc9f5029743d" providerId="LiveId" clId="{B2BD66CE-355E-4C2E-BE84-7F3C69FD5628}" dt="2020-07-30T20:14:26.447" v="1427" actId="20577"/>
          <ac:spMkLst>
            <pc:docMk/>
            <pc:sldMk cId="0" sldId="671"/>
            <ac:spMk id="5" creationId="{00000000-0000-0000-0000-000000000000}"/>
          </ac:spMkLst>
        </pc:spChg>
        <pc:spChg chg="mod">
          <ac:chgData name="Wei Huang" userId="87aefc9f5029743d" providerId="LiveId" clId="{B2BD66CE-355E-4C2E-BE84-7F3C69FD5628}" dt="2020-07-31T13:53:47.554" v="1532" actId="13926"/>
          <ac:spMkLst>
            <pc:docMk/>
            <pc:sldMk cId="0" sldId="671"/>
            <ac:spMk id="6" creationId="{00000000-0000-0000-0000-000000000000}"/>
          </ac:spMkLst>
        </pc:spChg>
        <pc:spChg chg="del">
          <ac:chgData name="Wei Huang" userId="87aefc9f5029743d" providerId="LiveId" clId="{B2BD66CE-355E-4C2E-BE84-7F3C69FD5628}" dt="2020-07-30T16:27:16.371" v="944" actId="478"/>
          <ac:spMkLst>
            <pc:docMk/>
            <pc:sldMk cId="0" sldId="671"/>
            <ac:spMk id="7" creationId="{3786D568-10F2-4EA1-A867-EF1A3A237029}"/>
          </ac:spMkLst>
        </pc:spChg>
        <pc:picChg chg="del">
          <ac:chgData name="Wei Huang" userId="87aefc9f5029743d" providerId="LiveId" clId="{B2BD66CE-355E-4C2E-BE84-7F3C69FD5628}" dt="2020-07-30T16:03:41.314" v="633" actId="478"/>
          <ac:picMkLst>
            <pc:docMk/>
            <pc:sldMk cId="0" sldId="671"/>
            <ac:picMk id="3" creationId="{00000000-0000-0000-0000-000000000000}"/>
          </ac:picMkLst>
        </pc:picChg>
        <pc:picChg chg="del">
          <ac:chgData name="Wei Huang" userId="87aefc9f5029743d" providerId="LiveId" clId="{B2BD66CE-355E-4C2E-BE84-7F3C69FD5628}" dt="2020-07-29T16:30:10.105" v="260" actId="478"/>
          <ac:picMkLst>
            <pc:docMk/>
            <pc:sldMk cId="0" sldId="671"/>
            <ac:picMk id="4" creationId="{00000000-0000-0000-0000-000000000000}"/>
          </ac:picMkLst>
        </pc:picChg>
        <pc:picChg chg="add del mod">
          <ac:chgData name="Wei Huang" userId="87aefc9f5029743d" providerId="LiveId" clId="{B2BD66CE-355E-4C2E-BE84-7F3C69FD5628}" dt="2020-07-30T19:20:14.129" v="1277" actId="478"/>
          <ac:picMkLst>
            <pc:docMk/>
            <pc:sldMk cId="0" sldId="671"/>
            <ac:picMk id="8" creationId="{6C10D08D-DF53-4414-A24B-FFB27E31EC0E}"/>
          </ac:picMkLst>
        </pc:picChg>
        <pc:picChg chg="add del mod">
          <ac:chgData name="Wei Huang" userId="87aefc9f5029743d" providerId="LiveId" clId="{B2BD66CE-355E-4C2E-BE84-7F3C69FD5628}" dt="2020-07-30T16:27:10.112" v="941" actId="478"/>
          <ac:picMkLst>
            <pc:docMk/>
            <pc:sldMk cId="0" sldId="671"/>
            <ac:picMk id="9" creationId="{47152A69-F0F2-44CE-8E28-82622C7F2D62}"/>
          </ac:picMkLst>
        </pc:picChg>
        <pc:picChg chg="add del mod">
          <ac:chgData name="Wei Huang" userId="87aefc9f5029743d" providerId="LiveId" clId="{B2BD66CE-355E-4C2E-BE84-7F3C69FD5628}" dt="2020-07-30T19:14:51.149" v="1179" actId="478"/>
          <ac:picMkLst>
            <pc:docMk/>
            <pc:sldMk cId="0" sldId="671"/>
            <ac:picMk id="10" creationId="{52ED6BCB-C27C-47AE-88FE-BC9CBD971C08}"/>
          </ac:picMkLst>
        </pc:picChg>
        <pc:picChg chg="add del mod">
          <ac:chgData name="Wei Huang" userId="87aefc9f5029743d" providerId="LiveId" clId="{B2BD66CE-355E-4C2E-BE84-7F3C69FD5628}" dt="2020-07-29T16:36:51.806" v="276" actId="478"/>
          <ac:picMkLst>
            <pc:docMk/>
            <pc:sldMk cId="0" sldId="671"/>
            <ac:picMk id="10" creationId="{F827805A-2EE6-4691-9443-7FA06E2D6660}"/>
          </ac:picMkLst>
        </pc:picChg>
        <pc:picChg chg="del">
          <ac:chgData name="Wei Huang" userId="87aefc9f5029743d" providerId="LiveId" clId="{B2BD66CE-355E-4C2E-BE84-7F3C69FD5628}" dt="2020-07-29T16:30:47.737" v="265" actId="478"/>
          <ac:picMkLst>
            <pc:docMk/>
            <pc:sldMk cId="0" sldId="671"/>
            <ac:picMk id="11" creationId="{4E71E89E-36AC-46DC-940B-2B60F953EDCE}"/>
          </ac:picMkLst>
        </pc:picChg>
        <pc:picChg chg="add del mod">
          <ac:chgData name="Wei Huang" userId="87aefc9f5029743d" providerId="LiveId" clId="{B2BD66CE-355E-4C2E-BE84-7F3C69FD5628}" dt="2020-07-30T19:15:41.597" v="1184" actId="478"/>
          <ac:picMkLst>
            <pc:docMk/>
            <pc:sldMk cId="0" sldId="671"/>
            <ac:picMk id="11" creationId="{AECE6560-FC06-466C-A06C-B92E3C3033A3}"/>
          </ac:picMkLst>
        </pc:picChg>
        <pc:picChg chg="add del mod">
          <ac:chgData name="Wei Huang" userId="87aefc9f5029743d" providerId="LiveId" clId="{B2BD66CE-355E-4C2E-BE84-7F3C69FD5628}" dt="2020-07-29T20:53:44.264" v="355" actId="478"/>
          <ac:picMkLst>
            <pc:docMk/>
            <pc:sldMk cId="0" sldId="671"/>
            <ac:picMk id="12" creationId="{49DE37D9-F091-43AE-950A-BDADD7F9E8C6}"/>
          </ac:picMkLst>
        </pc:picChg>
        <pc:picChg chg="add del mod">
          <ac:chgData name="Wei Huang" userId="87aefc9f5029743d" providerId="LiveId" clId="{B2BD66CE-355E-4C2E-BE84-7F3C69FD5628}" dt="2020-07-30T20:14:11.194" v="1418" actId="478"/>
          <ac:picMkLst>
            <pc:docMk/>
            <pc:sldMk cId="0" sldId="671"/>
            <ac:picMk id="12" creationId="{6B58DC47-92AE-4DDE-9F68-EC7850656DBA}"/>
          </ac:picMkLst>
        </pc:picChg>
        <pc:picChg chg="add del mod ord">
          <ac:chgData name="Wei Huang" userId="87aefc9f5029743d" providerId="LiveId" clId="{B2BD66CE-355E-4C2E-BE84-7F3C69FD5628}" dt="2020-07-29T20:15:19.731" v="339" actId="478"/>
          <ac:picMkLst>
            <pc:docMk/>
            <pc:sldMk cId="0" sldId="671"/>
            <ac:picMk id="13" creationId="{9CF26FA0-ECAB-4B35-BA4F-F222245B90F1}"/>
          </ac:picMkLst>
        </pc:picChg>
        <pc:picChg chg="add mod">
          <ac:chgData name="Wei Huang" userId="87aefc9f5029743d" providerId="LiveId" clId="{B2BD66CE-355E-4C2E-BE84-7F3C69FD5628}" dt="2020-07-30T19:20:24.847" v="1281" actId="1076"/>
          <ac:picMkLst>
            <pc:docMk/>
            <pc:sldMk cId="0" sldId="671"/>
            <ac:picMk id="13" creationId="{AEE66506-59FF-40DC-9707-4B82086F6E36}"/>
          </ac:picMkLst>
        </pc:picChg>
        <pc:picChg chg="add del mod ord">
          <ac:chgData name="Wei Huang" userId="87aefc9f5029743d" providerId="LiveId" clId="{B2BD66CE-355E-4C2E-BE84-7F3C69FD5628}" dt="2020-07-30T15:43:25.226" v="627" actId="478"/>
          <ac:picMkLst>
            <pc:docMk/>
            <pc:sldMk cId="0" sldId="671"/>
            <ac:picMk id="14" creationId="{08A14398-141E-4E9A-9F24-3367D31738AD}"/>
          </ac:picMkLst>
        </pc:picChg>
        <pc:picChg chg="add mod">
          <ac:chgData name="Wei Huang" userId="87aefc9f5029743d" providerId="LiveId" clId="{B2BD66CE-355E-4C2E-BE84-7F3C69FD5628}" dt="2020-07-30T20:14:16.983" v="1421" actId="1076"/>
          <ac:picMkLst>
            <pc:docMk/>
            <pc:sldMk cId="0" sldId="671"/>
            <ac:picMk id="15" creationId="{1C50B1DC-94B5-4A01-B60E-17EB611EAB6C}"/>
          </ac:picMkLst>
        </pc:picChg>
        <pc:cxnChg chg="mod">
          <ac:chgData name="Wei Huang" userId="87aefc9f5029743d" providerId="LiveId" clId="{B2BD66CE-355E-4C2E-BE84-7F3C69FD5628}" dt="2020-07-29T20:53:42.286" v="354" actId="1076"/>
          <ac:cxnSpMkLst>
            <pc:docMk/>
            <pc:sldMk cId="0" sldId="671"/>
            <ac:cxnSpMk id="9" creationId="{699B71C3-C858-4ED3-91FD-0FA252C20AC7}"/>
          </ac:cxnSpMkLst>
        </pc:cxnChg>
      </pc:sldChg>
      <pc:sldChg chg="addSp delSp modSp">
        <pc:chgData name="Wei Huang" userId="87aefc9f5029743d" providerId="LiveId" clId="{B2BD66CE-355E-4C2E-BE84-7F3C69FD5628}" dt="2020-07-31T19:25:47.096" v="1624" actId="1076"/>
        <pc:sldMkLst>
          <pc:docMk/>
          <pc:sldMk cId="0" sldId="672"/>
        </pc:sldMkLst>
        <pc:spChg chg="mod">
          <ac:chgData name="Wei Huang" userId="87aefc9f5029743d" providerId="LiveId" clId="{B2BD66CE-355E-4C2E-BE84-7F3C69FD5628}" dt="2020-07-30T19:39:34.988" v="1308" actId="20577"/>
          <ac:spMkLst>
            <pc:docMk/>
            <pc:sldMk cId="0" sldId="672"/>
            <ac:spMk id="7" creationId="{00000000-0000-0000-0000-000000000000}"/>
          </ac:spMkLst>
        </pc:spChg>
        <pc:spChg chg="mod">
          <ac:chgData name="Wei Huang" userId="87aefc9f5029743d" providerId="LiveId" clId="{B2BD66CE-355E-4C2E-BE84-7F3C69FD5628}" dt="2020-07-30T19:39:44.139" v="1310" actId="20577"/>
          <ac:spMkLst>
            <pc:docMk/>
            <pc:sldMk cId="0" sldId="672"/>
            <ac:spMk id="8" creationId="{00000000-0000-0000-0000-000000000000}"/>
          </ac:spMkLst>
        </pc:spChg>
        <pc:picChg chg="add del mod">
          <ac:chgData name="Wei Huang" userId="87aefc9f5029743d" providerId="LiveId" clId="{B2BD66CE-355E-4C2E-BE84-7F3C69FD5628}" dt="2020-07-31T19:25:37.833" v="1619" actId="478"/>
          <ac:picMkLst>
            <pc:docMk/>
            <pc:sldMk cId="0" sldId="672"/>
            <ac:picMk id="2" creationId="{7E7A0DAC-3BCD-49E9-8E31-01F1E6B9EEEF}"/>
          </ac:picMkLst>
        </pc:picChg>
        <pc:picChg chg="add del mod">
          <ac:chgData name="Wei Huang" userId="87aefc9f5029743d" providerId="LiveId" clId="{B2BD66CE-355E-4C2E-BE84-7F3C69FD5628}" dt="2020-07-31T19:18:46.203" v="1612" actId="478"/>
          <ac:picMkLst>
            <pc:docMk/>
            <pc:sldMk cId="0" sldId="672"/>
            <ac:picMk id="3" creationId="{D5B174AD-F075-41B3-ACA7-8D2A0C0F339E}"/>
          </ac:picMkLst>
        </pc:picChg>
        <pc:picChg chg="add mod">
          <ac:chgData name="Wei Huang" userId="87aefc9f5029743d" providerId="LiveId" clId="{B2BD66CE-355E-4C2E-BE84-7F3C69FD5628}" dt="2020-07-31T19:18:51.592" v="1615" actId="14100"/>
          <ac:picMkLst>
            <pc:docMk/>
            <pc:sldMk cId="0" sldId="672"/>
            <ac:picMk id="4" creationId="{0F2C1F30-C918-4B50-B997-504C078AF44B}"/>
          </ac:picMkLst>
        </pc:picChg>
        <pc:picChg chg="del">
          <ac:chgData name="Wei Huang" userId="87aefc9f5029743d" providerId="LiveId" clId="{B2BD66CE-355E-4C2E-BE84-7F3C69FD5628}" dt="2020-07-31T19:15:24.379" v="1607" actId="478"/>
          <ac:picMkLst>
            <pc:docMk/>
            <pc:sldMk cId="0" sldId="672"/>
            <ac:picMk id="5" creationId="{00000000-0000-0000-0000-000000000000}"/>
          </ac:picMkLst>
        </pc:picChg>
        <pc:picChg chg="del mod">
          <ac:chgData name="Wei Huang" userId="87aefc9f5029743d" providerId="LiveId" clId="{B2BD66CE-355E-4C2E-BE84-7F3C69FD5628}" dt="2020-07-29T21:30:42.326" v="436" actId="478"/>
          <ac:picMkLst>
            <pc:docMk/>
            <pc:sldMk cId="0" sldId="672"/>
            <ac:picMk id="6" creationId="{00000000-0000-0000-0000-000000000000}"/>
          </ac:picMkLst>
        </pc:picChg>
        <pc:picChg chg="add mod">
          <ac:chgData name="Wei Huang" userId="87aefc9f5029743d" providerId="LiveId" clId="{B2BD66CE-355E-4C2E-BE84-7F3C69FD5628}" dt="2020-07-31T19:25:47.096" v="1624" actId="1076"/>
          <ac:picMkLst>
            <pc:docMk/>
            <pc:sldMk cId="0" sldId="672"/>
            <ac:picMk id="6" creationId="{E50A3495-22B1-479F-ADF1-831EF8C751EE}"/>
          </ac:picMkLst>
        </pc:picChg>
      </pc:sldChg>
      <pc:sldChg chg="addSp delSp modSp">
        <pc:chgData name="Wei Huang" userId="87aefc9f5029743d" providerId="LiveId" clId="{B2BD66CE-355E-4C2E-BE84-7F3C69FD5628}" dt="2020-08-02T14:31:06.580" v="2248" actId="20577"/>
        <pc:sldMkLst>
          <pc:docMk/>
          <pc:sldMk cId="0" sldId="673"/>
        </pc:sldMkLst>
        <pc:spChg chg="add mod">
          <ac:chgData name="Wei Huang" userId="87aefc9f5029743d" providerId="LiveId" clId="{B2BD66CE-355E-4C2E-BE84-7F3C69FD5628}" dt="2020-08-02T14:30:58.363" v="2243" actId="208"/>
          <ac:spMkLst>
            <pc:docMk/>
            <pc:sldMk cId="0" sldId="673"/>
            <ac:spMk id="2" creationId="{ECE48AA1-1193-4ADC-8E5F-16D007CE50B7}"/>
          </ac:spMkLst>
        </pc:spChg>
        <pc:spChg chg="add mod">
          <ac:chgData name="Wei Huang" userId="87aefc9f5029743d" providerId="LiveId" clId="{B2BD66CE-355E-4C2E-BE84-7F3C69FD5628}" dt="2020-08-02T14:31:00.742" v="2244" actId="208"/>
          <ac:spMkLst>
            <pc:docMk/>
            <pc:sldMk cId="0" sldId="673"/>
            <ac:spMk id="3" creationId="{D4085A9F-63E5-46CD-813A-3324B12EE3A2}"/>
          </ac:spMkLst>
        </pc:spChg>
        <pc:spChg chg="mod">
          <ac:chgData name="Wei Huang" userId="87aefc9f5029743d" providerId="LiveId" clId="{B2BD66CE-355E-4C2E-BE84-7F3C69FD5628}" dt="2020-08-02T14:31:06.580" v="2248" actId="20577"/>
          <ac:spMkLst>
            <pc:docMk/>
            <pc:sldMk cId="0" sldId="673"/>
            <ac:spMk id="4" creationId="{00000000-0000-0000-0000-000000000000}"/>
          </ac:spMkLst>
        </pc:spChg>
        <pc:picChg chg="del">
          <ac:chgData name="Wei Huang" userId="87aefc9f5029743d" providerId="LiveId" clId="{B2BD66CE-355E-4C2E-BE84-7F3C69FD5628}" dt="2020-07-30T16:16:53.285" v="642" actId="478"/>
          <ac:picMkLst>
            <pc:docMk/>
            <pc:sldMk cId="0" sldId="673"/>
            <ac:picMk id="3" creationId="{00000000-0000-0000-0000-000000000000}"/>
          </ac:picMkLst>
        </pc:picChg>
        <pc:picChg chg="add mod">
          <ac:chgData name="Wei Huang" userId="87aefc9f5029743d" providerId="LiveId" clId="{B2BD66CE-355E-4C2E-BE84-7F3C69FD5628}" dt="2020-07-30T16:17:04.067" v="646" actId="1076"/>
          <ac:picMkLst>
            <pc:docMk/>
            <pc:sldMk cId="0" sldId="673"/>
            <ac:picMk id="5" creationId="{41FE8EAD-57C1-46B7-B93D-6C27058C2FD1}"/>
          </ac:picMkLst>
        </pc:picChg>
      </pc:sldChg>
      <pc:sldChg chg="addSp delSp modSp">
        <pc:chgData name="Wei Huang" userId="87aefc9f5029743d" providerId="LiveId" clId="{B2BD66CE-355E-4C2E-BE84-7F3C69FD5628}" dt="2020-07-31T19:29:55.188" v="1627" actId="1076"/>
        <pc:sldMkLst>
          <pc:docMk/>
          <pc:sldMk cId="0" sldId="674"/>
        </pc:sldMkLst>
        <pc:spChg chg="mod">
          <ac:chgData name="Wei Huang" userId="87aefc9f5029743d" providerId="LiveId" clId="{B2BD66CE-355E-4C2E-BE84-7F3C69FD5628}" dt="2020-07-30T19:40:12.527" v="1325" actId="20577"/>
          <ac:spMkLst>
            <pc:docMk/>
            <pc:sldMk cId="0" sldId="674"/>
            <ac:spMk id="4" creationId="{00000000-0000-0000-0000-000000000000}"/>
          </ac:spMkLst>
        </pc:spChg>
        <pc:picChg chg="add del mod">
          <ac:chgData name="Wei Huang" userId="87aefc9f5029743d" providerId="LiveId" clId="{B2BD66CE-355E-4C2E-BE84-7F3C69FD5628}" dt="2020-07-31T19:29:51.663" v="1625" actId="478"/>
          <ac:picMkLst>
            <pc:docMk/>
            <pc:sldMk cId="0" sldId="674"/>
            <ac:picMk id="2" creationId="{4C82E974-1E25-4F18-A892-FC41502118C8}"/>
          </ac:picMkLst>
        </pc:picChg>
        <pc:picChg chg="add del mod">
          <ac:chgData name="Wei Huang" userId="87aefc9f5029743d" providerId="LiveId" clId="{B2BD66CE-355E-4C2E-BE84-7F3C69FD5628}" dt="2020-07-30T13:42:57.125" v="596" actId="478"/>
          <ac:picMkLst>
            <pc:docMk/>
            <pc:sldMk cId="0" sldId="674"/>
            <ac:picMk id="2" creationId="{8F67483D-EF07-42A9-9D8E-4D894E69397D}"/>
          </ac:picMkLst>
        </pc:picChg>
        <pc:picChg chg="del">
          <ac:chgData name="Wei Huang" userId="87aefc9f5029743d" providerId="LiveId" clId="{B2BD66CE-355E-4C2E-BE84-7F3C69FD5628}" dt="2020-07-30T13:35:58.743" v="592" actId="478"/>
          <ac:picMkLst>
            <pc:docMk/>
            <pc:sldMk cId="0" sldId="674"/>
            <ac:picMk id="3" creationId="{00000000-0000-0000-0000-000000000000}"/>
          </ac:picMkLst>
        </pc:picChg>
        <pc:picChg chg="add mod">
          <ac:chgData name="Wei Huang" userId="87aefc9f5029743d" providerId="LiveId" clId="{B2BD66CE-355E-4C2E-BE84-7F3C69FD5628}" dt="2020-07-31T19:29:55.188" v="1627" actId="1076"/>
          <ac:picMkLst>
            <pc:docMk/>
            <pc:sldMk cId="0" sldId="674"/>
            <ac:picMk id="3" creationId="{09B59A94-960B-431C-AE25-93D646EEDF2A}"/>
          </ac:picMkLst>
        </pc:picChg>
        <pc:picChg chg="add del mod">
          <ac:chgData name="Wei Huang" userId="87aefc9f5029743d" providerId="LiveId" clId="{B2BD66CE-355E-4C2E-BE84-7F3C69FD5628}" dt="2020-07-30T16:21:20.885" v="657" actId="478"/>
          <ac:picMkLst>
            <pc:docMk/>
            <pc:sldMk cId="0" sldId="674"/>
            <ac:picMk id="5" creationId="{A7251BB7-AAA4-4A35-B2BB-DB191E856246}"/>
          </ac:picMkLst>
        </pc:picChg>
        <pc:picChg chg="add del mod">
          <ac:chgData name="Wei Huang" userId="87aefc9f5029743d" providerId="LiveId" clId="{B2BD66CE-355E-4C2E-BE84-7F3C69FD5628}" dt="2020-07-30T16:21:57.067" v="660" actId="478"/>
          <ac:picMkLst>
            <pc:docMk/>
            <pc:sldMk cId="0" sldId="674"/>
            <ac:picMk id="6" creationId="{9F8EF5F8-E093-4F2B-9291-7A5E5F73CB1C}"/>
          </ac:picMkLst>
        </pc:picChg>
        <pc:picChg chg="add del mod">
          <ac:chgData name="Wei Huang" userId="87aefc9f5029743d" providerId="LiveId" clId="{B2BD66CE-355E-4C2E-BE84-7F3C69FD5628}" dt="2020-07-30T18:05:00.209" v="952" actId="478"/>
          <ac:picMkLst>
            <pc:docMk/>
            <pc:sldMk cId="0" sldId="674"/>
            <ac:picMk id="7" creationId="{0671FF83-C327-44F9-BA6C-B951EF7544C2}"/>
          </ac:picMkLst>
        </pc:picChg>
        <pc:picChg chg="add del mod">
          <ac:chgData name="Wei Huang" userId="87aefc9f5029743d" providerId="LiveId" clId="{B2BD66CE-355E-4C2E-BE84-7F3C69FD5628}" dt="2020-07-30T18:55:39.386" v="982" actId="478"/>
          <ac:picMkLst>
            <pc:docMk/>
            <pc:sldMk cId="0" sldId="674"/>
            <ac:picMk id="8" creationId="{22A34125-7910-4037-ACE4-700233876626}"/>
          </ac:picMkLst>
        </pc:picChg>
        <pc:picChg chg="add del mod">
          <ac:chgData name="Wei Huang" userId="87aefc9f5029743d" providerId="LiveId" clId="{B2BD66CE-355E-4C2E-BE84-7F3C69FD5628}" dt="2020-07-31T19:19:41.210" v="1616" actId="478"/>
          <ac:picMkLst>
            <pc:docMk/>
            <pc:sldMk cId="0" sldId="674"/>
            <ac:picMk id="9" creationId="{C8589F89-22F9-43E5-9542-98424BD92217}"/>
          </ac:picMkLst>
        </pc:picChg>
      </pc:sldChg>
      <pc:sldChg chg="addSp delSp modSp">
        <pc:chgData name="Wei Huang" userId="87aefc9f5029743d" providerId="LiveId" clId="{B2BD66CE-355E-4C2E-BE84-7F3C69FD5628}" dt="2020-07-30T19:40:00.181" v="1317" actId="20577"/>
        <pc:sldMkLst>
          <pc:docMk/>
          <pc:sldMk cId="0" sldId="675"/>
        </pc:sldMkLst>
        <pc:spChg chg="mod">
          <ac:chgData name="Wei Huang" userId="87aefc9f5029743d" providerId="LiveId" clId="{B2BD66CE-355E-4C2E-BE84-7F3C69FD5628}" dt="2020-07-30T19:40:00.181" v="1317" actId="20577"/>
          <ac:spMkLst>
            <pc:docMk/>
            <pc:sldMk cId="0" sldId="675"/>
            <ac:spMk id="5" creationId="{00000000-0000-0000-0000-000000000000}"/>
          </ac:spMkLst>
        </pc:spChg>
        <pc:spChg chg="mod">
          <ac:chgData name="Wei Huang" userId="87aefc9f5029743d" providerId="LiveId" clId="{B2BD66CE-355E-4C2E-BE84-7F3C69FD5628}" dt="2020-07-30T19:22:53.560" v="1289" actId="1076"/>
          <ac:spMkLst>
            <pc:docMk/>
            <pc:sldMk cId="0" sldId="675"/>
            <ac:spMk id="6" creationId="{0814B6EC-BC01-460B-846B-E0EFDCD6B6AB}"/>
          </ac:spMkLst>
        </pc:spChg>
        <pc:picChg chg="add mod">
          <ac:chgData name="Wei Huang" userId="87aefc9f5029743d" providerId="LiveId" clId="{B2BD66CE-355E-4C2E-BE84-7F3C69FD5628}" dt="2020-07-30T19:22:51.025" v="1288" actId="1076"/>
          <ac:picMkLst>
            <pc:docMk/>
            <pc:sldMk cId="0" sldId="675"/>
            <ac:picMk id="2" creationId="{C04B41AC-8AA0-4883-8DBA-62F1CABF5C31}"/>
          </ac:picMkLst>
        </pc:picChg>
        <pc:picChg chg="del">
          <ac:chgData name="Wei Huang" userId="87aefc9f5029743d" providerId="LiveId" clId="{B2BD66CE-355E-4C2E-BE84-7F3C69FD5628}" dt="2020-07-29T16:44:15.997" v="286" actId="478"/>
          <ac:picMkLst>
            <pc:docMk/>
            <pc:sldMk cId="0" sldId="675"/>
            <ac:picMk id="3" creationId="{5D26CDD0-446D-4D2C-9DE2-6321734FBC66}"/>
          </ac:picMkLst>
        </pc:picChg>
        <pc:picChg chg="del">
          <ac:chgData name="Wei Huang" userId="87aefc9f5029743d" providerId="LiveId" clId="{B2BD66CE-355E-4C2E-BE84-7F3C69FD5628}" dt="2020-07-29T15:43:38.835" v="59" actId="478"/>
          <ac:picMkLst>
            <pc:docMk/>
            <pc:sldMk cId="0" sldId="675"/>
            <ac:picMk id="4" creationId="{00000000-0000-0000-0000-000000000000}"/>
          </ac:picMkLst>
        </pc:picChg>
        <pc:picChg chg="add del mod ord">
          <ac:chgData name="Wei Huang" userId="87aefc9f5029743d" providerId="LiveId" clId="{B2BD66CE-355E-4C2E-BE84-7F3C69FD5628}" dt="2020-07-29T16:43:55.519" v="281" actId="478"/>
          <ac:picMkLst>
            <pc:docMk/>
            <pc:sldMk cId="0" sldId="675"/>
            <ac:picMk id="6" creationId="{957F10DD-175A-47CA-9922-27B467434783}"/>
          </ac:picMkLst>
        </pc:picChg>
        <pc:picChg chg="add del mod ord">
          <ac:chgData name="Wei Huang" userId="87aefc9f5029743d" providerId="LiveId" clId="{B2BD66CE-355E-4C2E-BE84-7F3C69FD5628}" dt="2020-07-29T18:53:20.592" v="320" actId="478"/>
          <ac:picMkLst>
            <pc:docMk/>
            <pc:sldMk cId="0" sldId="675"/>
            <ac:picMk id="11" creationId="{EF8EAA22-6969-4598-8214-77A6954BC745}"/>
          </ac:picMkLst>
        </pc:picChg>
        <pc:picChg chg="add del mod">
          <ac:chgData name="Wei Huang" userId="87aefc9f5029743d" providerId="LiveId" clId="{B2BD66CE-355E-4C2E-BE84-7F3C69FD5628}" dt="2020-07-30T18:46:58.006" v="981" actId="478"/>
          <ac:picMkLst>
            <pc:docMk/>
            <pc:sldMk cId="0" sldId="675"/>
            <ac:picMk id="12" creationId="{39A54CDF-A535-4076-B059-CD2DB81CD3A6}"/>
          </ac:picMkLst>
        </pc:picChg>
        <pc:picChg chg="add del mod ord">
          <ac:chgData name="Wei Huang" userId="87aefc9f5029743d" providerId="LiveId" clId="{B2BD66CE-355E-4C2E-BE84-7F3C69FD5628}" dt="2020-07-29T18:54:24.768" v="324" actId="478"/>
          <ac:picMkLst>
            <pc:docMk/>
            <pc:sldMk cId="0" sldId="675"/>
            <ac:picMk id="13" creationId="{A1D2A561-35DE-4E99-AFD7-C35C3A08F79C}"/>
          </ac:picMkLst>
        </pc:picChg>
        <pc:picChg chg="add del mod ord">
          <ac:chgData name="Wei Huang" userId="87aefc9f5029743d" providerId="LiveId" clId="{B2BD66CE-355E-4C2E-BE84-7F3C69FD5628}" dt="2020-07-29T20:03:15.233" v="334" actId="478"/>
          <ac:picMkLst>
            <pc:docMk/>
            <pc:sldMk cId="0" sldId="675"/>
            <ac:picMk id="14" creationId="{0864DB9F-547B-42BD-8D01-FE46134FF661}"/>
          </ac:picMkLst>
        </pc:picChg>
        <pc:picChg chg="add del mod ord">
          <ac:chgData name="Wei Huang" userId="87aefc9f5029743d" providerId="LiveId" clId="{B2BD66CE-355E-4C2E-BE84-7F3C69FD5628}" dt="2020-07-30T19:22:37.234" v="1282" actId="478"/>
          <ac:picMkLst>
            <pc:docMk/>
            <pc:sldMk cId="0" sldId="675"/>
            <ac:picMk id="15" creationId="{31DB50A2-8A65-48B4-9448-1886187DB787}"/>
          </ac:picMkLst>
        </pc:picChg>
      </pc:sldChg>
      <pc:sldChg chg="addSp delSp modSp">
        <pc:chgData name="Wei Huang" userId="87aefc9f5029743d" providerId="LiveId" clId="{B2BD66CE-355E-4C2E-BE84-7F3C69FD5628}" dt="2020-07-31T17:58:25.138" v="1572" actId="1076"/>
        <pc:sldMkLst>
          <pc:docMk/>
          <pc:sldMk cId="0" sldId="676"/>
        </pc:sldMkLst>
        <pc:spChg chg="mod">
          <ac:chgData name="Wei Huang" userId="87aefc9f5029743d" providerId="LiveId" clId="{B2BD66CE-355E-4C2E-BE84-7F3C69FD5628}" dt="2020-07-30T19:40:16.714" v="1327" actId="20577"/>
          <ac:spMkLst>
            <pc:docMk/>
            <pc:sldMk cId="0" sldId="676"/>
            <ac:spMk id="5" creationId="{00000000-0000-0000-0000-000000000000}"/>
          </ac:spMkLst>
        </pc:spChg>
        <pc:spChg chg="del">
          <ac:chgData name="Wei Huang" userId="87aefc9f5029743d" providerId="LiveId" clId="{B2BD66CE-355E-4C2E-BE84-7F3C69FD5628}" dt="2020-07-31T13:57:04.282" v="1540" actId="478"/>
          <ac:spMkLst>
            <pc:docMk/>
            <pc:sldMk cId="0" sldId="676"/>
            <ac:spMk id="12" creationId="{00000000-0000-0000-0000-000000000000}"/>
          </ac:spMkLst>
        </pc:spChg>
        <pc:spChg chg="del">
          <ac:chgData name="Wei Huang" userId="87aefc9f5029743d" providerId="LiveId" clId="{B2BD66CE-355E-4C2E-BE84-7F3C69FD5628}" dt="2020-07-31T13:57:04.282" v="1540" actId="478"/>
          <ac:spMkLst>
            <pc:docMk/>
            <pc:sldMk cId="0" sldId="676"/>
            <ac:spMk id="13" creationId="{00000000-0000-0000-0000-000000000000}"/>
          </ac:spMkLst>
        </pc:spChg>
        <pc:spChg chg="del">
          <ac:chgData name="Wei Huang" userId="87aefc9f5029743d" providerId="LiveId" clId="{B2BD66CE-355E-4C2E-BE84-7F3C69FD5628}" dt="2020-07-31T13:57:04.282" v="1540" actId="478"/>
          <ac:spMkLst>
            <pc:docMk/>
            <pc:sldMk cId="0" sldId="676"/>
            <ac:spMk id="14" creationId="{00000000-0000-0000-0000-000000000000}"/>
          </ac:spMkLst>
        </pc:spChg>
        <pc:spChg chg="add mod">
          <ac:chgData name="Wei Huang" userId="87aefc9f5029743d" providerId="LiveId" clId="{B2BD66CE-355E-4C2E-BE84-7F3C69FD5628}" dt="2020-07-31T13:57:54.292" v="1548" actId="164"/>
          <ac:spMkLst>
            <pc:docMk/>
            <pc:sldMk cId="0" sldId="676"/>
            <ac:spMk id="18" creationId="{2B4554C1-1683-4DEE-9518-3B919B775834}"/>
          </ac:spMkLst>
        </pc:spChg>
        <pc:spChg chg="add mod">
          <ac:chgData name="Wei Huang" userId="87aefc9f5029743d" providerId="LiveId" clId="{B2BD66CE-355E-4C2E-BE84-7F3C69FD5628}" dt="2020-07-31T13:57:54.292" v="1548" actId="164"/>
          <ac:spMkLst>
            <pc:docMk/>
            <pc:sldMk cId="0" sldId="676"/>
            <ac:spMk id="19" creationId="{CB821F43-74DD-4565-8EDF-213E0F72AE9F}"/>
          </ac:spMkLst>
        </pc:spChg>
        <pc:spChg chg="add mod">
          <ac:chgData name="Wei Huang" userId="87aefc9f5029743d" providerId="LiveId" clId="{B2BD66CE-355E-4C2E-BE84-7F3C69FD5628}" dt="2020-07-31T13:57:54.292" v="1548" actId="164"/>
          <ac:spMkLst>
            <pc:docMk/>
            <pc:sldMk cId="0" sldId="676"/>
            <ac:spMk id="20" creationId="{88CFACFE-FE3B-4202-B8D5-B5E0A565140D}"/>
          </ac:spMkLst>
        </pc:spChg>
        <pc:grpChg chg="add mod ord">
          <ac:chgData name="Wei Huang" userId="87aefc9f5029743d" providerId="LiveId" clId="{B2BD66CE-355E-4C2E-BE84-7F3C69FD5628}" dt="2020-07-31T17:58:20.050" v="1571" actId="164"/>
          <ac:grpSpMkLst>
            <pc:docMk/>
            <pc:sldMk cId="0" sldId="676"/>
            <ac:grpSpMk id="2" creationId="{27DF0247-4AB9-4FF6-9C47-D2F44688F9E8}"/>
          </ac:grpSpMkLst>
        </pc:grpChg>
        <pc:grpChg chg="add mod">
          <ac:chgData name="Wei Huang" userId="87aefc9f5029743d" providerId="LiveId" clId="{B2BD66CE-355E-4C2E-BE84-7F3C69FD5628}" dt="2020-07-31T17:58:25.138" v="1572" actId="1076"/>
          <ac:grpSpMkLst>
            <pc:docMk/>
            <pc:sldMk cId="0" sldId="676"/>
            <ac:grpSpMk id="6" creationId="{5A65F529-4B3B-4CCB-B909-DC272E044CD6}"/>
          </ac:grpSpMkLst>
        </pc:grpChg>
        <pc:picChg chg="add mod">
          <ac:chgData name="Wei Huang" userId="87aefc9f5029743d" providerId="LiveId" clId="{B2BD66CE-355E-4C2E-BE84-7F3C69FD5628}" dt="2020-07-31T17:58:20.050" v="1571" actId="164"/>
          <ac:picMkLst>
            <pc:docMk/>
            <pc:sldMk cId="0" sldId="676"/>
            <ac:picMk id="4" creationId="{D5BB3251-3D68-4642-ADB7-2744F8AD4694}"/>
          </ac:picMkLst>
        </pc:picChg>
        <pc:picChg chg="del">
          <ac:chgData name="Wei Huang" userId="87aefc9f5029743d" providerId="LiveId" clId="{B2BD66CE-355E-4C2E-BE84-7F3C69FD5628}" dt="2020-07-31T13:57:04.282" v="1540" actId="478"/>
          <ac:picMkLst>
            <pc:docMk/>
            <pc:sldMk cId="0" sldId="676"/>
            <ac:picMk id="9" creationId="{00000000-0000-0000-0000-000000000000}"/>
          </ac:picMkLst>
        </pc:picChg>
        <pc:picChg chg="del">
          <ac:chgData name="Wei Huang" userId="87aefc9f5029743d" providerId="LiveId" clId="{B2BD66CE-355E-4C2E-BE84-7F3C69FD5628}" dt="2020-07-31T13:57:04.282" v="1540" actId="478"/>
          <ac:picMkLst>
            <pc:docMk/>
            <pc:sldMk cId="0" sldId="676"/>
            <ac:picMk id="10" creationId="{00000000-0000-0000-0000-000000000000}"/>
          </ac:picMkLst>
        </pc:picChg>
        <pc:picChg chg="del">
          <ac:chgData name="Wei Huang" userId="87aefc9f5029743d" providerId="LiveId" clId="{B2BD66CE-355E-4C2E-BE84-7F3C69FD5628}" dt="2020-07-31T13:57:04.282" v="1540" actId="478"/>
          <ac:picMkLst>
            <pc:docMk/>
            <pc:sldMk cId="0" sldId="676"/>
            <ac:picMk id="11" creationId="{00000000-0000-0000-0000-000000000000}"/>
          </ac:picMkLst>
        </pc:picChg>
        <pc:picChg chg="add del mod">
          <ac:chgData name="Wei Huang" userId="87aefc9f5029743d" providerId="LiveId" clId="{B2BD66CE-355E-4C2E-BE84-7F3C69FD5628}" dt="2020-07-31T17:57:29.728" v="1563" actId="478"/>
          <ac:picMkLst>
            <pc:docMk/>
            <pc:sldMk cId="0" sldId="676"/>
            <ac:picMk id="15" creationId="{3FA5F295-6430-4087-A903-435C94BFA2DD}"/>
          </ac:picMkLst>
        </pc:picChg>
        <pc:picChg chg="add del mod">
          <ac:chgData name="Wei Huang" userId="87aefc9f5029743d" providerId="LiveId" clId="{B2BD66CE-355E-4C2E-BE84-7F3C69FD5628}" dt="2020-07-31T17:57:34.949" v="1565" actId="478"/>
          <ac:picMkLst>
            <pc:docMk/>
            <pc:sldMk cId="0" sldId="676"/>
            <ac:picMk id="16" creationId="{72E5758D-95C2-4224-A997-4295CCEA67E9}"/>
          </ac:picMkLst>
        </pc:picChg>
        <pc:picChg chg="add del mod">
          <ac:chgData name="Wei Huang" userId="87aefc9f5029743d" providerId="LiveId" clId="{B2BD66CE-355E-4C2E-BE84-7F3C69FD5628}" dt="2020-07-31T17:57:27.923" v="1562" actId="478"/>
          <ac:picMkLst>
            <pc:docMk/>
            <pc:sldMk cId="0" sldId="676"/>
            <ac:picMk id="17" creationId="{6E211F54-37D8-44FD-910B-9019363B9448}"/>
          </ac:picMkLst>
        </pc:picChg>
        <pc:picChg chg="add del mod">
          <ac:chgData name="Wei Huang" userId="87aefc9f5029743d" providerId="LiveId" clId="{B2BD66CE-355E-4C2E-BE84-7F3C69FD5628}" dt="2020-07-31T17:57:36.448" v="1566" actId="478"/>
          <ac:picMkLst>
            <pc:docMk/>
            <pc:sldMk cId="0" sldId="676"/>
            <ac:picMk id="21" creationId="{55D225F8-307B-4D97-849B-6F304A42D54C}"/>
          </ac:picMkLst>
        </pc:picChg>
      </pc:sldChg>
      <pc:sldChg chg="addSp delSp modSp">
        <pc:chgData name="Wei Huang" userId="87aefc9f5029743d" providerId="LiveId" clId="{B2BD66CE-355E-4C2E-BE84-7F3C69FD5628}" dt="2020-07-31T19:34:00.874" v="1633" actId="14100"/>
        <pc:sldMkLst>
          <pc:docMk/>
          <pc:sldMk cId="3304486240" sldId="680"/>
        </pc:sldMkLst>
        <pc:spChg chg="mod">
          <ac:chgData name="Wei Huang" userId="87aefc9f5029743d" providerId="LiveId" clId="{B2BD66CE-355E-4C2E-BE84-7F3C69FD5628}" dt="2020-07-30T20:12:45.726" v="1362" actId="20577"/>
          <ac:spMkLst>
            <pc:docMk/>
            <pc:sldMk cId="3304486240" sldId="680"/>
            <ac:spMk id="4" creationId="{68F685EF-7869-4EF0-97B8-6D7F96CCF96D}"/>
          </ac:spMkLst>
        </pc:spChg>
        <pc:spChg chg="add mod">
          <ac:chgData name="Wei Huang" userId="87aefc9f5029743d" providerId="LiveId" clId="{B2BD66CE-355E-4C2E-BE84-7F3C69FD5628}" dt="2020-07-30T19:39:18.682" v="1302" actId="20577"/>
          <ac:spMkLst>
            <pc:docMk/>
            <pc:sldMk cId="3304486240" sldId="680"/>
            <ac:spMk id="5" creationId="{B2EB58A4-E1C5-4018-BBEC-CAFC066DBCBB}"/>
          </ac:spMkLst>
        </pc:spChg>
        <pc:spChg chg="add mod">
          <ac:chgData name="Wei Huang" userId="87aefc9f5029743d" providerId="LiveId" clId="{B2BD66CE-355E-4C2E-BE84-7F3C69FD5628}" dt="2020-07-30T19:39:14.314" v="1299" actId="20577"/>
          <ac:spMkLst>
            <pc:docMk/>
            <pc:sldMk cId="3304486240" sldId="680"/>
            <ac:spMk id="10" creationId="{874ACDD6-64DB-49A8-AF8D-07EC66B4C25C}"/>
          </ac:spMkLst>
        </pc:spChg>
        <pc:picChg chg="add mod">
          <ac:chgData name="Wei Huang" userId="87aefc9f5029743d" providerId="LiveId" clId="{B2BD66CE-355E-4C2E-BE84-7F3C69FD5628}" dt="2020-07-30T18:37:08.695" v="972" actId="1076"/>
          <ac:picMkLst>
            <pc:docMk/>
            <pc:sldMk cId="3304486240" sldId="680"/>
            <ac:picMk id="3" creationId="{FD026CDE-CCED-448C-8E23-CC6832EC195D}"/>
          </ac:picMkLst>
        </pc:picChg>
        <pc:picChg chg="add mod">
          <ac:chgData name="Wei Huang" userId="87aefc9f5029743d" providerId="LiveId" clId="{B2BD66CE-355E-4C2E-BE84-7F3C69FD5628}" dt="2020-07-31T19:34:00.874" v="1633" actId="14100"/>
          <ac:picMkLst>
            <pc:docMk/>
            <pc:sldMk cId="3304486240" sldId="680"/>
            <ac:picMk id="4" creationId="{9103BCE1-AEE4-48FC-BA63-9BB39D2D15FF}"/>
          </ac:picMkLst>
        </pc:picChg>
        <pc:picChg chg="add del mod">
          <ac:chgData name="Wei Huang" userId="87aefc9f5029743d" providerId="LiveId" clId="{B2BD66CE-355E-4C2E-BE84-7F3C69FD5628}" dt="2020-07-30T19:12:21.788" v="991" actId="478"/>
          <ac:picMkLst>
            <pc:docMk/>
            <pc:sldMk cId="3304486240" sldId="680"/>
            <ac:picMk id="6" creationId="{BD761DA3-580E-4D81-91FE-CF5F1D565C8A}"/>
          </ac:picMkLst>
        </pc:picChg>
        <pc:picChg chg="add del mod">
          <ac:chgData name="Wei Huang" userId="87aefc9f5029743d" providerId="LiveId" clId="{B2BD66CE-355E-4C2E-BE84-7F3C69FD5628}" dt="2020-07-30T19:12:23.146" v="992" actId="478"/>
          <ac:picMkLst>
            <pc:docMk/>
            <pc:sldMk cId="3304486240" sldId="680"/>
            <ac:picMk id="7" creationId="{A1C410FE-616C-40C7-B733-FC8C086CD747}"/>
          </ac:picMkLst>
        </pc:picChg>
        <pc:picChg chg="add del mod">
          <ac:chgData name="Wei Huang" userId="87aefc9f5029743d" providerId="LiveId" clId="{B2BD66CE-355E-4C2E-BE84-7F3C69FD5628}" dt="2020-07-31T19:33:37.789" v="1628" actId="478"/>
          <ac:picMkLst>
            <pc:docMk/>
            <pc:sldMk cId="3304486240" sldId="680"/>
            <ac:picMk id="9" creationId="{D9A87031-5F03-4D1D-AE88-263F4634E850}"/>
          </ac:picMkLst>
        </pc:picChg>
      </pc:sldChg>
      <pc:sldChg chg="addSp delSp modSp add">
        <pc:chgData name="Wei Huang" userId="87aefc9f5029743d" providerId="LiveId" clId="{B2BD66CE-355E-4C2E-BE84-7F3C69FD5628}" dt="2020-07-30T19:40:07.051" v="1322" actId="20577"/>
        <pc:sldMkLst>
          <pc:docMk/>
          <pc:sldMk cId="2542967555" sldId="681"/>
        </pc:sldMkLst>
        <pc:spChg chg="add del mod">
          <ac:chgData name="Wei Huang" userId="87aefc9f5029743d" providerId="LiveId" clId="{B2BD66CE-355E-4C2E-BE84-7F3C69FD5628}" dt="2020-07-29T16:03:35.989" v="247" actId="478"/>
          <ac:spMkLst>
            <pc:docMk/>
            <pc:sldMk cId="2542967555" sldId="681"/>
            <ac:spMk id="4" creationId="{EA634642-3279-4443-8694-B4C4F170FA74}"/>
          </ac:spMkLst>
        </pc:spChg>
        <pc:spChg chg="add mod">
          <ac:chgData name="Wei Huang" userId="87aefc9f5029743d" providerId="LiveId" clId="{B2BD66CE-355E-4C2E-BE84-7F3C69FD5628}" dt="2020-07-30T19:40:04.635" v="1319" actId="20577"/>
          <ac:spMkLst>
            <pc:docMk/>
            <pc:sldMk cId="2542967555" sldId="681"/>
            <ac:spMk id="5" creationId="{8FAEFD55-8232-493A-8CA5-43B8A4818C87}"/>
          </ac:spMkLst>
        </pc:spChg>
        <pc:spChg chg="add mod">
          <ac:chgData name="Wei Huang" userId="87aefc9f5029743d" providerId="LiveId" clId="{B2BD66CE-355E-4C2E-BE84-7F3C69FD5628}" dt="2020-07-30T19:40:07.051" v="1322" actId="20577"/>
          <ac:spMkLst>
            <pc:docMk/>
            <pc:sldMk cId="2542967555" sldId="681"/>
            <ac:spMk id="8" creationId="{0810B681-6734-4A66-AFE1-99092649B0B2}"/>
          </ac:spMkLst>
        </pc:spChg>
        <pc:picChg chg="add del mod">
          <ac:chgData name="Wei Huang" userId="87aefc9f5029743d" providerId="LiveId" clId="{B2BD66CE-355E-4C2E-BE84-7F3C69FD5628}" dt="2020-07-29T16:03:33.851" v="246" actId="478"/>
          <ac:picMkLst>
            <pc:docMk/>
            <pc:sldMk cId="2542967555" sldId="681"/>
            <ac:picMk id="2" creationId="{06E3A071-058C-4C8B-A43C-6E134BC10756}"/>
          </ac:picMkLst>
        </pc:picChg>
        <pc:picChg chg="add del mod">
          <ac:chgData name="Wei Huang" userId="87aefc9f5029743d" providerId="LiveId" clId="{B2BD66CE-355E-4C2E-BE84-7F3C69FD5628}" dt="2020-07-30T18:06:22.961" v="956" actId="478"/>
          <ac:picMkLst>
            <pc:docMk/>
            <pc:sldMk cId="2542967555" sldId="681"/>
            <ac:picMk id="2" creationId="{6CD6D5E9-6E57-4542-9E1F-7B79152F45FB}"/>
          </ac:picMkLst>
        </pc:picChg>
        <pc:picChg chg="add del mod">
          <ac:chgData name="Wei Huang" userId="87aefc9f5029743d" providerId="LiveId" clId="{B2BD66CE-355E-4C2E-BE84-7F3C69FD5628}" dt="2020-07-30T19:26:13.446" v="1295" actId="478"/>
          <ac:picMkLst>
            <pc:docMk/>
            <pc:sldMk cId="2542967555" sldId="681"/>
            <ac:picMk id="3" creationId="{7C0E804D-D3A6-4322-8DD5-7F5D0C9AD492}"/>
          </ac:picMkLst>
        </pc:picChg>
        <pc:picChg chg="add del mod">
          <ac:chgData name="Wei Huang" userId="87aefc9f5029743d" providerId="LiveId" clId="{B2BD66CE-355E-4C2E-BE84-7F3C69FD5628}" dt="2020-07-29T16:03:32.402" v="245" actId="478"/>
          <ac:picMkLst>
            <pc:docMk/>
            <pc:sldMk cId="2542967555" sldId="681"/>
            <ac:picMk id="3" creationId="{9B330C23-BDE6-4E28-A4E0-2F171C84FD61}"/>
          </ac:picMkLst>
        </pc:picChg>
        <pc:picChg chg="add del mod">
          <ac:chgData name="Wei Huang" userId="87aefc9f5029743d" providerId="LiveId" clId="{B2BD66CE-355E-4C2E-BE84-7F3C69FD5628}" dt="2020-07-30T19:24:35.381" v="1290" actId="478"/>
          <ac:picMkLst>
            <pc:docMk/>
            <pc:sldMk cId="2542967555" sldId="681"/>
            <ac:picMk id="4" creationId="{9ED10D69-D656-4021-BDE9-9A106EF2B2D4}"/>
          </ac:picMkLst>
        </pc:picChg>
        <pc:picChg chg="add del mod">
          <ac:chgData name="Wei Huang" userId="87aefc9f5029743d" providerId="LiveId" clId="{B2BD66CE-355E-4C2E-BE84-7F3C69FD5628}" dt="2020-07-30T16:20:00.809" v="652" actId="478"/>
          <ac:picMkLst>
            <pc:docMk/>
            <pc:sldMk cId="2542967555" sldId="681"/>
            <ac:picMk id="6" creationId="{5566C7D5-D803-4B86-924A-AB0A018B3168}"/>
          </ac:picMkLst>
        </pc:picChg>
        <pc:picChg chg="add del mod">
          <ac:chgData name="Wei Huang" userId="87aefc9f5029743d" providerId="LiveId" clId="{B2BD66CE-355E-4C2E-BE84-7F3C69FD5628}" dt="2020-07-30T16:18:40.100" v="647" actId="478"/>
          <ac:picMkLst>
            <pc:docMk/>
            <pc:sldMk cId="2542967555" sldId="681"/>
            <ac:picMk id="7" creationId="{B7D6EE7C-490F-4CF9-AFEE-C2D9A1F1951C}"/>
          </ac:picMkLst>
        </pc:picChg>
        <pc:picChg chg="add mod">
          <ac:chgData name="Wei Huang" userId="87aefc9f5029743d" providerId="LiveId" clId="{B2BD66CE-355E-4C2E-BE84-7F3C69FD5628}" dt="2020-07-30T19:24:54.716" v="1294" actId="1076"/>
          <ac:picMkLst>
            <pc:docMk/>
            <pc:sldMk cId="2542967555" sldId="681"/>
            <ac:picMk id="9" creationId="{7B0A7388-B8B3-4DA3-80A1-B70E49284695}"/>
          </ac:picMkLst>
        </pc:picChg>
        <pc:picChg chg="add mod">
          <ac:chgData name="Wei Huang" userId="87aefc9f5029743d" providerId="LiveId" clId="{B2BD66CE-355E-4C2E-BE84-7F3C69FD5628}" dt="2020-07-30T19:26:19.418" v="1298" actId="14100"/>
          <ac:picMkLst>
            <pc:docMk/>
            <pc:sldMk cId="2542967555" sldId="681"/>
            <ac:picMk id="10" creationId="{8F4D308B-37D9-4391-8E21-664E6B9C08FA}"/>
          </ac:picMkLst>
        </pc:picChg>
      </pc:sldChg>
      <pc:sldChg chg="addSp delSp modSp">
        <pc:chgData name="Wei Huang" userId="87aefc9f5029743d" providerId="LiveId" clId="{B2BD66CE-355E-4C2E-BE84-7F3C69FD5628}" dt="2020-07-31T18:02:15.042" v="1589" actId="1076"/>
        <pc:sldMkLst>
          <pc:docMk/>
          <pc:sldMk cId="3475938059" sldId="686"/>
        </pc:sldMkLst>
        <pc:spChg chg="add del">
          <ac:chgData name="Wei Huang" userId="87aefc9f5029743d" providerId="LiveId" clId="{B2BD66CE-355E-4C2E-BE84-7F3C69FD5628}" dt="2020-07-31T13:57:29.265" v="1544" actId="478"/>
          <ac:spMkLst>
            <pc:docMk/>
            <pc:sldMk cId="3475938059" sldId="686"/>
            <ac:spMk id="3" creationId="{71CF7F69-B8AB-4E1A-B07B-106AFFAB3F72}"/>
          </ac:spMkLst>
        </pc:spChg>
        <pc:spChg chg="mod">
          <ac:chgData name="Wei Huang" userId="87aefc9f5029743d" providerId="LiveId" clId="{B2BD66CE-355E-4C2E-BE84-7F3C69FD5628}" dt="2020-07-31T18:02:15.042" v="1589" actId="1076"/>
          <ac:spMkLst>
            <pc:docMk/>
            <pc:sldMk cId="3475938059" sldId="686"/>
            <ac:spMk id="5" creationId="{00000000-0000-0000-0000-000000000000}"/>
          </ac:spMkLst>
        </pc:spChg>
        <pc:grpChg chg="add del mod">
          <ac:chgData name="Wei Huang" userId="87aefc9f5029743d" providerId="LiveId" clId="{B2BD66CE-355E-4C2E-BE84-7F3C69FD5628}" dt="2020-07-31T17:58:35.363" v="1573" actId="478"/>
          <ac:grpSpMkLst>
            <pc:docMk/>
            <pc:sldMk cId="3475938059" sldId="686"/>
            <ac:grpSpMk id="2" creationId="{125AD33E-40FF-4E30-B3A3-B05927D8FC3C}"/>
          </ac:grpSpMkLst>
        </pc:grpChg>
        <pc:picChg chg="add mod">
          <ac:chgData name="Wei Huang" userId="87aefc9f5029743d" providerId="LiveId" clId="{B2BD66CE-355E-4C2E-BE84-7F3C69FD5628}" dt="2020-07-31T13:57:42.157" v="1547" actId="164"/>
          <ac:picMkLst>
            <pc:docMk/>
            <pc:sldMk cId="3475938059" sldId="686"/>
            <ac:picMk id="4" creationId="{3959365B-6329-4462-84B0-6366F63433F4}"/>
          </ac:picMkLst>
        </pc:picChg>
        <pc:picChg chg="add mod">
          <ac:chgData name="Wei Huang" userId="87aefc9f5029743d" providerId="LiveId" clId="{B2BD66CE-355E-4C2E-BE84-7F3C69FD5628}" dt="2020-07-31T13:57:42.157" v="1547" actId="164"/>
          <ac:picMkLst>
            <pc:docMk/>
            <pc:sldMk cId="3475938059" sldId="686"/>
            <ac:picMk id="6" creationId="{81E11904-B34C-4B89-ABB5-BD1ECCF4E5D9}"/>
          </ac:picMkLst>
        </pc:picChg>
        <pc:picChg chg="add del mod modCrop">
          <ac:chgData name="Wei Huang" userId="87aefc9f5029743d" providerId="LiveId" clId="{B2BD66CE-355E-4C2E-BE84-7F3C69FD5628}" dt="2020-07-31T17:59:32.627" v="1577" actId="478"/>
          <ac:picMkLst>
            <pc:docMk/>
            <pc:sldMk cId="3475938059" sldId="686"/>
            <ac:picMk id="8" creationId="{4C3DCC3C-0371-4A99-938F-10BEC46E9C4C}"/>
          </ac:picMkLst>
        </pc:picChg>
        <pc:picChg chg="add del mod modCrop">
          <ac:chgData name="Wei Huang" userId="87aefc9f5029743d" providerId="LiveId" clId="{B2BD66CE-355E-4C2E-BE84-7F3C69FD5628}" dt="2020-07-31T18:01:48.853" v="1580" actId="478"/>
          <ac:picMkLst>
            <pc:docMk/>
            <pc:sldMk cId="3475938059" sldId="686"/>
            <ac:picMk id="10" creationId="{EABA8CF4-3976-4420-97C4-F3BA4C0BC791}"/>
          </ac:picMkLst>
        </pc:picChg>
        <pc:picChg chg="add mod modCrop">
          <ac:chgData name="Wei Huang" userId="87aefc9f5029743d" providerId="LiveId" clId="{B2BD66CE-355E-4C2E-BE84-7F3C69FD5628}" dt="2020-07-31T18:02:07.461" v="1585" actId="1076"/>
          <ac:picMkLst>
            <pc:docMk/>
            <pc:sldMk cId="3475938059" sldId="686"/>
            <ac:picMk id="12" creationId="{FF866DFA-5FF8-41DD-B6CB-953D3804E668}"/>
          </ac:picMkLst>
        </pc:picChg>
      </pc:sldChg>
      <pc:sldChg chg="addSp delSp modSp add">
        <pc:chgData name="Wei Huang" userId="87aefc9f5029743d" providerId="LiveId" clId="{B2BD66CE-355E-4C2E-BE84-7F3C69FD5628}" dt="2020-08-01T01:21:26.558" v="2168" actId="478"/>
        <pc:sldMkLst>
          <pc:docMk/>
          <pc:sldMk cId="3763914283" sldId="687"/>
        </pc:sldMkLst>
        <pc:spChg chg="add">
          <ac:chgData name="Wei Huang" userId="87aefc9f5029743d" providerId="LiveId" clId="{B2BD66CE-355E-4C2E-BE84-7F3C69FD5628}" dt="2020-07-31T20:18:41.640" v="1805"/>
          <ac:spMkLst>
            <pc:docMk/>
            <pc:sldMk cId="3763914283" sldId="687"/>
            <ac:spMk id="27" creationId="{F32AB309-C8EA-40C4-8482-C7B4ECADFDBE}"/>
          </ac:spMkLst>
        </pc:spChg>
        <pc:spChg chg="add del mod">
          <ac:chgData name="Wei Huang" userId="87aefc9f5029743d" providerId="LiveId" clId="{B2BD66CE-355E-4C2E-BE84-7F3C69FD5628}" dt="2020-08-01T01:21:26.558" v="2168" actId="478"/>
          <ac:spMkLst>
            <pc:docMk/>
            <pc:sldMk cId="3763914283" sldId="687"/>
            <ac:spMk id="28" creationId="{E0F84E50-1180-43FA-BCF7-B1C3CEB4C834}"/>
          </ac:spMkLst>
        </pc:spChg>
        <pc:grpChg chg="add mod">
          <ac:chgData name="Wei Huang" userId="87aefc9f5029743d" providerId="LiveId" clId="{B2BD66CE-355E-4C2E-BE84-7F3C69FD5628}" dt="2020-07-31T20:20:12.478" v="1838" actId="1076"/>
          <ac:grpSpMkLst>
            <pc:docMk/>
            <pc:sldMk cId="3763914283" sldId="687"/>
            <ac:grpSpMk id="2" creationId="{A772CC0C-8BB2-478D-8559-17566586B365}"/>
          </ac:grpSpMkLst>
        </pc:grpChg>
      </pc:sldChg>
      <pc:sldChg chg="addSp modSp add">
        <pc:chgData name="Wei Huang" userId="87aefc9f5029743d" providerId="LiveId" clId="{B2BD66CE-355E-4C2E-BE84-7F3C69FD5628}" dt="2020-08-01T17:09:38.075" v="2170" actId="1076"/>
        <pc:sldMkLst>
          <pc:docMk/>
          <pc:sldMk cId="1483351137" sldId="688"/>
        </pc:sldMkLst>
        <pc:spChg chg="add">
          <ac:chgData name="Wei Huang" userId="87aefc9f5029743d" providerId="LiveId" clId="{B2BD66CE-355E-4C2E-BE84-7F3C69FD5628}" dt="2020-07-31T20:18:44.583" v="1806"/>
          <ac:spMkLst>
            <pc:docMk/>
            <pc:sldMk cId="1483351137" sldId="688"/>
            <ac:spMk id="27" creationId="{00D6753B-1BC4-4C7D-96A0-0A9944B24EFD}"/>
          </ac:spMkLst>
        </pc:spChg>
        <pc:grpChg chg="add mod">
          <ac:chgData name="Wei Huang" userId="87aefc9f5029743d" providerId="LiveId" clId="{B2BD66CE-355E-4C2E-BE84-7F3C69FD5628}" dt="2020-08-01T17:09:38.075" v="2170" actId="1076"/>
          <ac:grpSpMkLst>
            <pc:docMk/>
            <pc:sldMk cId="1483351137" sldId="688"/>
            <ac:grpSpMk id="2" creationId="{22DB6546-2E16-4DBF-8309-CE49FD6C6BA4}"/>
          </ac:grpSpMkLst>
        </pc:grpChg>
      </pc:sldChg>
      <pc:sldChg chg="addSp delSp modSp add">
        <pc:chgData name="Wei Huang" userId="87aefc9f5029743d" providerId="LiveId" clId="{B2BD66CE-355E-4C2E-BE84-7F3C69FD5628}" dt="2020-08-01T17:09:53.848" v="2174" actId="14100"/>
        <pc:sldMkLst>
          <pc:docMk/>
          <pc:sldMk cId="4293218963" sldId="689"/>
        </pc:sldMkLst>
        <pc:spChg chg="add mod">
          <ac:chgData name="Wei Huang" userId="87aefc9f5029743d" providerId="LiveId" clId="{B2BD66CE-355E-4C2E-BE84-7F3C69FD5628}" dt="2020-07-31T21:21:30.938" v="2144" actId="20577"/>
          <ac:spMkLst>
            <pc:docMk/>
            <pc:sldMk cId="4293218963" sldId="689"/>
            <ac:spMk id="5" creationId="{92CBC420-A696-4358-B6B8-38D4E8D1D756}"/>
          </ac:spMkLst>
        </pc:spChg>
        <pc:picChg chg="add del mod">
          <ac:chgData name="Wei Huang" userId="87aefc9f5029743d" providerId="LiveId" clId="{B2BD66CE-355E-4C2E-BE84-7F3C69FD5628}" dt="2020-07-31T20:53:49.126" v="1859" actId="478"/>
          <ac:picMkLst>
            <pc:docMk/>
            <pc:sldMk cId="4293218963" sldId="689"/>
            <ac:picMk id="2" creationId="{9891A40D-1FE9-4DE2-BD3C-A1D38FA6B523}"/>
          </ac:picMkLst>
        </pc:picChg>
        <pc:picChg chg="add del mod">
          <ac:chgData name="Wei Huang" userId="87aefc9f5029743d" providerId="LiveId" clId="{B2BD66CE-355E-4C2E-BE84-7F3C69FD5628}" dt="2020-07-31T21:21:15.217" v="2139" actId="478"/>
          <ac:picMkLst>
            <pc:docMk/>
            <pc:sldMk cId="4293218963" sldId="689"/>
            <ac:picMk id="4" creationId="{214DBBB7-DFE9-46CD-8FB3-C39DD7316B37}"/>
          </ac:picMkLst>
        </pc:picChg>
        <pc:picChg chg="add mod">
          <ac:chgData name="Wei Huang" userId="87aefc9f5029743d" providerId="LiveId" clId="{B2BD66CE-355E-4C2E-BE84-7F3C69FD5628}" dt="2020-08-01T17:09:53.848" v="2174" actId="14100"/>
          <ac:picMkLst>
            <pc:docMk/>
            <pc:sldMk cId="4293218963" sldId="689"/>
            <ac:picMk id="7" creationId="{661D1396-6B41-443B-9764-EAB7D1C4DE97}"/>
          </ac:picMkLst>
        </pc:picChg>
      </pc:sldChg>
      <pc:sldChg chg="addSp modSp add">
        <pc:chgData name="Wei Huang" userId="87aefc9f5029743d" providerId="LiveId" clId="{B2BD66CE-355E-4C2E-BE84-7F3C69FD5628}" dt="2020-07-31T21:05:47.435" v="2137" actId="1076"/>
        <pc:sldMkLst>
          <pc:docMk/>
          <pc:sldMk cId="521768340" sldId="690"/>
        </pc:sldMkLst>
        <pc:spChg chg="add">
          <ac:chgData name="Wei Huang" userId="87aefc9f5029743d" providerId="LiveId" clId="{B2BD66CE-355E-4C2E-BE84-7F3C69FD5628}" dt="2020-07-31T21:04:46.814" v="2090"/>
          <ac:spMkLst>
            <pc:docMk/>
            <pc:sldMk cId="521768340" sldId="690"/>
            <ac:spMk id="2" creationId="{2484CCCC-7793-40E1-AFC9-9C7780533D6C}"/>
          </ac:spMkLst>
        </pc:spChg>
        <pc:spChg chg="add">
          <ac:chgData name="Wei Huang" userId="87aefc9f5029743d" providerId="LiveId" clId="{B2BD66CE-355E-4C2E-BE84-7F3C69FD5628}" dt="2020-07-31T21:04:46.814" v="2090"/>
          <ac:spMkLst>
            <pc:docMk/>
            <pc:sldMk cId="521768340" sldId="690"/>
            <ac:spMk id="7" creationId="{65501191-3CC5-47E2-AE3D-4ECA8846C8AA}"/>
          </ac:spMkLst>
        </pc:spChg>
        <pc:spChg chg="add mod">
          <ac:chgData name="Wei Huang" userId="87aefc9f5029743d" providerId="LiveId" clId="{B2BD66CE-355E-4C2E-BE84-7F3C69FD5628}" dt="2020-07-31T21:05:47.435" v="2137" actId="1076"/>
          <ac:spMkLst>
            <pc:docMk/>
            <pc:sldMk cId="521768340" sldId="690"/>
            <ac:spMk id="8" creationId="{DB11974D-15F6-4BF2-8F25-F16D24BC4047}"/>
          </ac:spMkLst>
        </pc:spChg>
        <pc:spChg chg="add mod">
          <ac:chgData name="Wei Huang" userId="87aefc9f5029743d" providerId="LiveId" clId="{B2BD66CE-355E-4C2E-BE84-7F3C69FD5628}" dt="2020-07-31T21:05:43.392" v="2136" actId="20577"/>
          <ac:spMkLst>
            <pc:docMk/>
            <pc:sldMk cId="521768340" sldId="690"/>
            <ac:spMk id="9" creationId="{07744F0F-9DBB-4B3A-87F3-05D1048BDADC}"/>
          </ac:spMkLst>
        </pc:spChg>
        <pc:spChg chg="add mod">
          <ac:chgData name="Wei Huang" userId="87aefc9f5029743d" providerId="LiveId" clId="{B2BD66CE-355E-4C2E-BE84-7F3C69FD5628}" dt="2020-07-31T21:05:32.811" v="2129" actId="20577"/>
          <ac:spMkLst>
            <pc:docMk/>
            <pc:sldMk cId="521768340" sldId="690"/>
            <ac:spMk id="10" creationId="{888D2869-5C0D-40EF-96E5-3D55358A4242}"/>
          </ac:spMkLst>
        </pc:spChg>
        <pc:spChg chg="add mod">
          <ac:chgData name="Wei Huang" userId="87aefc9f5029743d" providerId="LiveId" clId="{B2BD66CE-355E-4C2E-BE84-7F3C69FD5628}" dt="2020-07-31T21:05:19.008" v="2122" actId="20577"/>
          <ac:spMkLst>
            <pc:docMk/>
            <pc:sldMk cId="521768340" sldId="690"/>
            <ac:spMk id="11" creationId="{8C94C28B-FE4B-4AC7-80FA-1DCFF3934176}"/>
          </ac:spMkLst>
        </pc:spChg>
        <pc:picChg chg="add">
          <ac:chgData name="Wei Huang" userId="87aefc9f5029743d" providerId="LiveId" clId="{B2BD66CE-355E-4C2E-BE84-7F3C69FD5628}" dt="2020-07-31T21:04:46.814" v="2090"/>
          <ac:picMkLst>
            <pc:docMk/>
            <pc:sldMk cId="521768340" sldId="690"/>
            <ac:picMk id="3" creationId="{7D2843E5-985C-403C-AA3B-607A9C4AF8D9}"/>
          </ac:picMkLst>
        </pc:picChg>
        <pc:picChg chg="add">
          <ac:chgData name="Wei Huang" userId="87aefc9f5029743d" providerId="LiveId" clId="{B2BD66CE-355E-4C2E-BE84-7F3C69FD5628}" dt="2020-07-31T21:04:46.814" v="2090"/>
          <ac:picMkLst>
            <pc:docMk/>
            <pc:sldMk cId="521768340" sldId="690"/>
            <ac:picMk id="4" creationId="{F1E46DC1-B9E5-45B7-919D-F1CC369ADDA7}"/>
          </ac:picMkLst>
        </pc:picChg>
        <pc:picChg chg="add">
          <ac:chgData name="Wei Huang" userId="87aefc9f5029743d" providerId="LiveId" clId="{B2BD66CE-355E-4C2E-BE84-7F3C69FD5628}" dt="2020-07-31T21:04:46.814" v="2090"/>
          <ac:picMkLst>
            <pc:docMk/>
            <pc:sldMk cId="521768340" sldId="690"/>
            <ac:picMk id="5" creationId="{BBDA0959-CD01-4BA3-95AC-9CEA2E401988}"/>
          </ac:picMkLst>
        </pc:picChg>
        <pc:picChg chg="add">
          <ac:chgData name="Wei Huang" userId="87aefc9f5029743d" providerId="LiveId" clId="{B2BD66CE-355E-4C2E-BE84-7F3C69FD5628}" dt="2020-07-31T21:04:46.814" v="2090"/>
          <ac:picMkLst>
            <pc:docMk/>
            <pc:sldMk cId="521768340" sldId="690"/>
            <ac:picMk id="6" creationId="{EDC05788-58C2-4CA7-924E-6929765866A2}"/>
          </ac:picMkLst>
        </pc:picChg>
      </pc:sldChg>
      <pc:sldChg chg="addSp modSp">
        <pc:chgData name="Wei Huang" userId="87aefc9f5029743d" providerId="LiveId" clId="{B2BD66CE-355E-4C2E-BE84-7F3C69FD5628}" dt="2020-08-04T12:55:26.313" v="2249" actId="11529"/>
        <pc:sldMkLst>
          <pc:docMk/>
          <pc:sldMk cId="547547597" sldId="696"/>
        </pc:sldMkLst>
        <pc:spChg chg="add mod">
          <ac:chgData name="Wei Huang" userId="87aefc9f5029743d" providerId="LiveId" clId="{B2BD66CE-355E-4C2E-BE84-7F3C69FD5628}" dt="2020-08-04T12:55:26.313" v="2249" actId="11529"/>
          <ac:spMkLst>
            <pc:docMk/>
            <pc:sldMk cId="547547597" sldId="696"/>
            <ac:spMk id="4" creationId="{BFBC5110-5466-4A06-B0DC-8D940ED7EE0B}"/>
          </ac:spMkLst>
        </pc:spChg>
      </pc:sldChg>
    </pc:docChg>
  </pc:docChgLst>
  <pc:docChgLst>
    <pc:chgData name="yinglong zhang" userId="32217d4ee5540d00" providerId="Windows Live" clId="Web-{F7085A89-9979-4FC7-9527-A1150B72B71A}"/>
    <pc:docChg chg="modSld">
      <pc:chgData name="yinglong zhang" userId="32217d4ee5540d00" providerId="Windows Live" clId="Web-{F7085A89-9979-4FC7-9527-A1150B72B71A}" dt="2020-08-10T13:15:26.276" v="2" actId="20577"/>
      <pc:docMkLst>
        <pc:docMk/>
      </pc:docMkLst>
      <pc:sldChg chg="modSp">
        <pc:chgData name="yinglong zhang" userId="32217d4ee5540d00" providerId="Windows Live" clId="Web-{F7085A89-9979-4FC7-9527-A1150B72B71A}" dt="2020-08-10T13:15:25.479" v="0" actId="20577"/>
        <pc:sldMkLst>
          <pc:docMk/>
          <pc:sldMk cId="4278387804" sldId="650"/>
        </pc:sldMkLst>
        <pc:spChg chg="mod">
          <ac:chgData name="yinglong zhang" userId="32217d4ee5540d00" providerId="Windows Live" clId="Web-{F7085A89-9979-4FC7-9527-A1150B72B71A}" dt="2020-08-10T13:15:25.479" v="0" actId="20577"/>
          <ac:spMkLst>
            <pc:docMk/>
            <pc:sldMk cId="4278387804" sldId="650"/>
            <ac:spMk id="5" creationId="{C04E3FFD-08EF-420D-B94C-C34E6CEABE72}"/>
          </ac:spMkLst>
        </pc:spChg>
      </pc:sldChg>
    </pc:docChg>
  </pc:docChgLst>
  <pc:docChgLst>
    <pc:chgData name="yinglong zhang" userId="32217d4ee5540d00" providerId="Windows Live" clId="Web-{B86ED331-2C5E-44C1-AFDB-A6C703FE8717}"/>
    <pc:docChg chg="modSld">
      <pc:chgData name="yinglong zhang" userId="32217d4ee5540d00" providerId="Windows Live" clId="Web-{B86ED331-2C5E-44C1-AFDB-A6C703FE8717}" dt="2020-07-02T19:17:10.846" v="4" actId="14100"/>
      <pc:docMkLst>
        <pc:docMk/>
      </pc:docMkLst>
    </pc:docChg>
  </pc:docChgLst>
  <pc:docChgLst>
    <pc:chgData name="yinglong zhang" userId="32217d4ee5540d00" providerId="Windows Live" clId="Web-{DE3437F1-FADA-4E04-9C24-6DE7D0BEF2F7}"/>
    <pc:docChg chg="addSld delSld modSld">
      <pc:chgData name="yinglong zhang" userId="32217d4ee5540d00" providerId="Windows Live" clId="Web-{DE3437F1-FADA-4E04-9C24-6DE7D0BEF2F7}" dt="2020-07-29T14:48:34.482" v="192" actId="20577"/>
      <pc:docMkLst>
        <pc:docMk/>
      </pc:docMkLst>
      <pc:sldChg chg="addSp modSp">
        <pc:chgData name="yinglong zhang" userId="32217d4ee5540d00" providerId="Windows Live" clId="Web-{DE3437F1-FADA-4E04-9C24-6DE7D0BEF2F7}" dt="2020-07-29T13:21:27.200" v="3" actId="1076"/>
        <pc:sldMkLst>
          <pc:docMk/>
          <pc:sldMk cId="0" sldId="671"/>
        </pc:sldMkLst>
        <pc:picChg chg="add mod">
          <ac:chgData name="yinglong zhang" userId="32217d4ee5540d00" providerId="Windows Live" clId="Web-{DE3437F1-FADA-4E04-9C24-6DE7D0BEF2F7}" dt="2020-07-29T13:21:27.200" v="3" actId="1076"/>
          <ac:picMkLst>
            <pc:docMk/>
            <pc:sldMk cId="0" sldId="671"/>
            <ac:picMk id="11" creationId="{4E71E89E-36AC-46DC-940B-2B60F953EDCE}"/>
          </ac:picMkLst>
        </pc:picChg>
      </pc:sldChg>
      <pc:sldChg chg="addSp modSp">
        <pc:chgData name="yinglong zhang" userId="32217d4ee5540d00" providerId="Windows Live" clId="Web-{DE3437F1-FADA-4E04-9C24-6DE7D0BEF2F7}" dt="2020-07-29T13:35:05.516" v="120" actId="20577"/>
        <pc:sldMkLst>
          <pc:docMk/>
          <pc:sldMk cId="0" sldId="675"/>
        </pc:sldMkLst>
        <pc:spChg chg="mod">
          <ac:chgData name="yinglong zhang" userId="32217d4ee5540d00" providerId="Windows Live" clId="Web-{DE3437F1-FADA-4E04-9C24-6DE7D0BEF2F7}" dt="2020-07-29T13:34:03.594" v="68" actId="20577"/>
          <ac:spMkLst>
            <pc:docMk/>
            <pc:sldMk cId="0" sldId="675"/>
            <ac:spMk id="2" creationId="{EB91DDBD-7F24-4872-BDE8-F89233D45D9A}"/>
          </ac:spMkLst>
        </pc:spChg>
        <pc:spChg chg="add mod">
          <ac:chgData name="yinglong zhang" userId="32217d4ee5540d00" providerId="Windows Live" clId="Web-{DE3437F1-FADA-4E04-9C24-6DE7D0BEF2F7}" dt="2020-07-29T13:24:33.388" v="12" actId="1076"/>
          <ac:spMkLst>
            <pc:docMk/>
            <pc:sldMk cId="0" sldId="675"/>
            <ac:spMk id="7" creationId="{C2FDF725-033A-4BC8-856A-E836F6216EB4}"/>
          </ac:spMkLst>
        </pc:spChg>
        <pc:spChg chg="add mod">
          <ac:chgData name="yinglong zhang" userId="32217d4ee5540d00" providerId="Windows Live" clId="Web-{DE3437F1-FADA-4E04-9C24-6DE7D0BEF2F7}" dt="2020-07-29T13:28:40.577" v="18" actId="1076"/>
          <ac:spMkLst>
            <pc:docMk/>
            <pc:sldMk cId="0" sldId="675"/>
            <ac:spMk id="9" creationId="{9FCD93C4-014E-42B5-AB17-91950394EAB6}"/>
          </ac:spMkLst>
        </pc:spChg>
        <pc:spChg chg="add mod">
          <ac:chgData name="yinglong zhang" userId="32217d4ee5540d00" providerId="Windows Live" clId="Web-{DE3437F1-FADA-4E04-9C24-6DE7D0BEF2F7}" dt="2020-07-29T13:35:05.516" v="120" actId="20577"/>
          <ac:spMkLst>
            <pc:docMk/>
            <pc:sldMk cId="0" sldId="675"/>
            <ac:spMk id="10" creationId="{2355BACF-1554-47E7-B08E-282C52A5E1C8}"/>
          </ac:spMkLst>
        </pc:spChg>
        <pc:picChg chg="add mod">
          <ac:chgData name="yinglong zhang" userId="32217d4ee5540d00" providerId="Windows Live" clId="Web-{DE3437F1-FADA-4E04-9C24-6DE7D0BEF2F7}" dt="2020-07-29T13:21:43.700" v="9" actId="1076"/>
          <ac:picMkLst>
            <pc:docMk/>
            <pc:sldMk cId="0" sldId="675"/>
            <ac:picMk id="3" creationId="{5D26CDD0-446D-4D2C-9DE2-6321734FBC66}"/>
          </ac:picMkLst>
        </pc:picChg>
        <pc:cxnChg chg="add mod">
          <ac:chgData name="yinglong zhang" userId="32217d4ee5540d00" providerId="Windows Live" clId="Web-{DE3437F1-FADA-4E04-9C24-6DE7D0BEF2F7}" dt="2020-07-29T13:24:46.748" v="16" actId="14100"/>
          <ac:cxnSpMkLst>
            <pc:docMk/>
            <pc:sldMk cId="0" sldId="675"/>
            <ac:cxnSpMk id="8" creationId="{BE968F0B-64EC-4A83-9AB0-9B6C67C3C7C0}"/>
          </ac:cxnSpMkLst>
        </pc:cxnChg>
      </pc:sldChg>
      <pc:sldChg chg="addSp delSp modSp add replId">
        <pc:chgData name="yinglong zhang" userId="32217d4ee5540d00" providerId="Windows Live" clId="Web-{DE3437F1-FADA-4E04-9C24-6DE7D0BEF2F7}" dt="2020-07-29T14:48:22.529" v="190" actId="20577"/>
        <pc:sldMkLst>
          <pc:docMk/>
          <pc:sldMk cId="3304486240" sldId="680"/>
        </pc:sldMkLst>
        <pc:spChg chg="add mod">
          <ac:chgData name="yinglong zhang" userId="32217d4ee5540d00" providerId="Windows Live" clId="Web-{DE3437F1-FADA-4E04-9C24-6DE7D0BEF2F7}" dt="2020-07-29T14:48:22.529" v="190" actId="20577"/>
          <ac:spMkLst>
            <pc:docMk/>
            <pc:sldMk cId="3304486240" sldId="680"/>
            <ac:spMk id="4" creationId="{68F685EF-7869-4EF0-97B8-6D7F96CCF96D}"/>
          </ac:spMkLst>
        </pc:spChg>
        <pc:picChg chg="del">
          <ac:chgData name="yinglong zhang" userId="32217d4ee5540d00" providerId="Windows Live" clId="Web-{DE3437F1-FADA-4E04-9C24-6DE7D0BEF2F7}" dt="2020-07-29T14:46:31.076" v="124"/>
          <ac:picMkLst>
            <pc:docMk/>
            <pc:sldMk cId="3304486240" sldId="680"/>
            <ac:picMk id="2" creationId="{979A3BB6-91E2-4373-9B8E-FBB6232A9A4E}"/>
          </ac:picMkLst>
        </pc:picChg>
        <pc:picChg chg="del">
          <ac:chgData name="yinglong zhang" userId="32217d4ee5540d00" providerId="Windows Live" clId="Web-{DE3437F1-FADA-4E04-9C24-6DE7D0BEF2F7}" dt="2020-07-29T14:46:31.076" v="123"/>
          <ac:picMkLst>
            <pc:docMk/>
            <pc:sldMk cId="3304486240" sldId="680"/>
            <ac:picMk id="3" creationId="{70907FD4-F4E5-41BE-9593-CF87BF8AFDCE}"/>
          </ac:picMkLst>
        </pc:picChg>
      </pc:sldChg>
    </pc:docChg>
  </pc:docChgLst>
  <pc:docChgLst>
    <pc:chgData name="yinglong zhang" userId="32217d4ee5540d00" providerId="Windows Live" clId="Web-{7A6191BE-545D-4812-B23B-17A83C0C1713}"/>
    <pc:docChg chg="modSld">
      <pc:chgData name="yinglong zhang" userId="32217d4ee5540d00" providerId="Windows Live" clId="Web-{7A6191BE-545D-4812-B23B-17A83C0C1713}" dt="2020-07-24T01:38:41.353" v="12" actId="20577"/>
      <pc:docMkLst>
        <pc:docMk/>
      </pc:docMkLst>
    </pc:docChg>
  </pc:docChgLst>
  <pc:docChgLst>
    <pc:chgData name="yinglong zhang" userId="32217d4ee5540d00" providerId="Windows Live" clId="Web-{01069C10-ED0D-4929-8DA5-DFA01A7A70D6}"/>
    <pc:docChg chg="modSld">
      <pc:chgData name="yinglong zhang" userId="32217d4ee5540d00" providerId="Windows Live" clId="Web-{01069C10-ED0D-4929-8DA5-DFA01A7A70D6}" dt="2020-08-07T21:20:35.449" v="359" actId="20577"/>
      <pc:docMkLst>
        <pc:docMk/>
      </pc:docMkLst>
    </pc:docChg>
  </pc:docChgLst>
  <pc:docChgLst>
    <pc:chgData name="yinglong zhang" userId="32217d4ee5540d00" providerId="Windows Live" clId="Web-{81F261CA-6677-4F3C-98E6-DDEA5147917F}"/>
    <pc:docChg chg="modSld">
      <pc:chgData name="yinglong zhang" userId="32217d4ee5540d00" providerId="Windows Live" clId="Web-{81F261CA-6677-4F3C-98E6-DDEA5147917F}" dt="2020-07-13T14:30:08.412" v="30" actId="20577"/>
      <pc:docMkLst>
        <pc:docMk/>
      </pc:docMkLst>
    </pc:docChg>
  </pc:docChgLst>
  <pc:docChgLst>
    <pc:chgData name="Wei Huang" userId="87aefc9f5029743d" providerId="LiveId" clId="{26779D57-276B-4BC4-871D-747A8E7A858D}"/>
    <pc:docChg chg="undo custSel addSld delSld modSld sldOrd">
      <pc:chgData name="Wei Huang" userId="87aefc9f5029743d" providerId="LiveId" clId="{26779D57-276B-4BC4-871D-747A8E7A858D}" dt="2020-08-11T13:50:09.758" v="3192" actId="20577"/>
      <pc:docMkLst>
        <pc:docMk/>
      </pc:docMkLst>
      <pc:sldChg chg="addSp delSp modSp">
        <pc:chgData name="Wei Huang" userId="87aefc9f5029743d" providerId="LiveId" clId="{26779D57-276B-4BC4-871D-747A8E7A858D}" dt="2020-08-10T20:25:47.021" v="11" actId="20577"/>
        <pc:sldMkLst>
          <pc:docMk/>
          <pc:sldMk cId="186632804" sldId="256"/>
        </pc:sldMkLst>
        <pc:spChg chg="del">
          <ac:chgData name="Wei Huang" userId="87aefc9f5029743d" providerId="LiveId" clId="{26779D57-276B-4BC4-871D-747A8E7A858D}" dt="2020-08-10T20:25:37.656" v="5" actId="478"/>
          <ac:spMkLst>
            <pc:docMk/>
            <pc:sldMk cId="186632804" sldId="256"/>
            <ac:spMk id="2" creationId="{052BE245-143C-407A-B42A-AA4A86AA33E5}"/>
          </ac:spMkLst>
        </pc:spChg>
        <pc:spChg chg="mod">
          <ac:chgData name="Wei Huang" userId="87aefc9f5029743d" providerId="LiveId" clId="{26779D57-276B-4BC4-871D-747A8E7A858D}" dt="2020-08-10T20:25:47.021" v="11" actId="20577"/>
          <ac:spMkLst>
            <pc:docMk/>
            <pc:sldMk cId="186632804" sldId="256"/>
            <ac:spMk id="3" creationId="{8253A526-C081-49DD-BF7C-F8907E69CA42}"/>
          </ac:spMkLst>
        </pc:spChg>
        <pc:spChg chg="add mod">
          <ac:chgData name="Wei Huang" userId="87aefc9f5029743d" providerId="LiveId" clId="{26779D57-276B-4BC4-871D-747A8E7A858D}" dt="2020-08-10T20:25:42.729" v="7" actId="1076"/>
          <ac:spMkLst>
            <pc:docMk/>
            <pc:sldMk cId="186632804" sldId="256"/>
            <ac:spMk id="4" creationId="{E242EF32-48DF-4501-A636-79D269C70FED}"/>
          </ac:spMkLst>
        </pc:spChg>
        <pc:spChg chg="add del mod">
          <ac:chgData name="Wei Huang" userId="87aefc9f5029743d" providerId="LiveId" clId="{26779D57-276B-4BC4-871D-747A8E7A858D}" dt="2020-08-10T20:25:39.854" v="6" actId="478"/>
          <ac:spMkLst>
            <pc:docMk/>
            <pc:sldMk cId="186632804" sldId="256"/>
            <ac:spMk id="6" creationId="{0CB2899F-6172-4222-B606-28EC22DFE861}"/>
          </ac:spMkLst>
        </pc:spChg>
      </pc:sldChg>
      <pc:sldChg chg="del">
        <pc:chgData name="Wei Huang" userId="87aefc9f5029743d" providerId="LiveId" clId="{26779D57-276B-4BC4-871D-747A8E7A858D}" dt="2020-08-10T20:40:41.188" v="735" actId="2696"/>
        <pc:sldMkLst>
          <pc:docMk/>
          <pc:sldMk cId="2452590477" sldId="258"/>
        </pc:sldMkLst>
      </pc:sldChg>
      <pc:sldChg chg="del">
        <pc:chgData name="Wei Huang" userId="87aefc9f5029743d" providerId="LiveId" clId="{26779D57-276B-4BC4-871D-747A8E7A858D}" dt="2020-08-10T20:40:41.189" v="736" actId="2696"/>
        <pc:sldMkLst>
          <pc:docMk/>
          <pc:sldMk cId="2983428368" sldId="259"/>
        </pc:sldMkLst>
      </pc:sldChg>
      <pc:sldChg chg="del">
        <pc:chgData name="Wei Huang" userId="87aefc9f5029743d" providerId="LiveId" clId="{26779D57-276B-4BC4-871D-747A8E7A858D}" dt="2020-08-10T20:40:41.216" v="738" actId="2696"/>
        <pc:sldMkLst>
          <pc:docMk/>
          <pc:sldMk cId="3298337467" sldId="260"/>
        </pc:sldMkLst>
      </pc:sldChg>
      <pc:sldChg chg="del">
        <pc:chgData name="Wei Huang" userId="87aefc9f5029743d" providerId="LiveId" clId="{26779D57-276B-4BC4-871D-747A8E7A858D}" dt="2020-08-10T20:40:41.197" v="737" actId="2696"/>
        <pc:sldMkLst>
          <pc:docMk/>
          <pc:sldMk cId="2486674365" sldId="261"/>
        </pc:sldMkLst>
      </pc:sldChg>
      <pc:sldChg chg="del">
        <pc:chgData name="Wei Huang" userId="87aefc9f5029743d" providerId="LiveId" clId="{26779D57-276B-4BC4-871D-747A8E7A858D}" dt="2020-08-10T20:25:02.090" v="1" actId="2696"/>
        <pc:sldMkLst>
          <pc:docMk/>
          <pc:sldMk cId="2452033843" sldId="282"/>
        </pc:sldMkLst>
      </pc:sldChg>
      <pc:sldChg chg="del">
        <pc:chgData name="Wei Huang" userId="87aefc9f5029743d" providerId="LiveId" clId="{26779D57-276B-4BC4-871D-747A8E7A858D}" dt="2020-08-10T20:40:32.523" v="731" actId="2696"/>
        <pc:sldMkLst>
          <pc:docMk/>
          <pc:sldMk cId="3566446606" sldId="290"/>
        </pc:sldMkLst>
      </pc:sldChg>
      <pc:sldChg chg="del">
        <pc:chgData name="Wei Huang" userId="87aefc9f5029743d" providerId="LiveId" clId="{26779D57-276B-4BC4-871D-747A8E7A858D}" dt="2020-08-10T20:40:32.528" v="732" actId="2696"/>
        <pc:sldMkLst>
          <pc:docMk/>
          <pc:sldMk cId="3179550220" sldId="297"/>
        </pc:sldMkLst>
      </pc:sldChg>
      <pc:sldChg chg="del">
        <pc:chgData name="Wei Huang" userId="87aefc9f5029743d" providerId="LiveId" clId="{26779D57-276B-4BC4-871D-747A8E7A858D}" dt="2020-08-10T20:40:32.466" v="723" actId="2696"/>
        <pc:sldMkLst>
          <pc:docMk/>
          <pc:sldMk cId="1645653856" sldId="415"/>
        </pc:sldMkLst>
      </pc:sldChg>
      <pc:sldChg chg="del">
        <pc:chgData name="Wei Huang" userId="87aefc9f5029743d" providerId="LiveId" clId="{26779D57-276B-4BC4-871D-747A8E7A858D}" dt="2020-08-10T20:40:32.479" v="725" actId="2696"/>
        <pc:sldMkLst>
          <pc:docMk/>
          <pc:sldMk cId="501037433" sldId="416"/>
        </pc:sldMkLst>
      </pc:sldChg>
      <pc:sldChg chg="del">
        <pc:chgData name="Wei Huang" userId="87aefc9f5029743d" providerId="LiveId" clId="{26779D57-276B-4BC4-871D-747A8E7A858D}" dt="2020-08-10T20:40:32.473" v="724" actId="2696"/>
        <pc:sldMkLst>
          <pc:docMk/>
          <pc:sldMk cId="4158677299" sldId="417"/>
        </pc:sldMkLst>
      </pc:sldChg>
      <pc:sldChg chg="del">
        <pc:chgData name="Wei Huang" userId="87aefc9f5029743d" providerId="LiveId" clId="{26779D57-276B-4BC4-871D-747A8E7A858D}" dt="2020-08-10T20:40:32.487" v="726" actId="2696"/>
        <pc:sldMkLst>
          <pc:docMk/>
          <pc:sldMk cId="2504519176" sldId="418"/>
        </pc:sldMkLst>
      </pc:sldChg>
      <pc:sldChg chg="del">
        <pc:chgData name="Wei Huang" userId="87aefc9f5029743d" providerId="LiveId" clId="{26779D57-276B-4BC4-871D-747A8E7A858D}" dt="2020-08-10T20:40:32.492" v="727" actId="2696"/>
        <pc:sldMkLst>
          <pc:docMk/>
          <pc:sldMk cId="1717859485" sldId="419"/>
        </pc:sldMkLst>
      </pc:sldChg>
      <pc:sldChg chg="del">
        <pc:chgData name="Wei Huang" userId="87aefc9f5029743d" providerId="LiveId" clId="{26779D57-276B-4BC4-871D-747A8E7A858D}" dt="2020-08-10T20:40:32.512" v="729" actId="2696"/>
        <pc:sldMkLst>
          <pc:docMk/>
          <pc:sldMk cId="3644344227" sldId="421"/>
        </pc:sldMkLst>
      </pc:sldChg>
      <pc:sldChg chg="del">
        <pc:chgData name="Wei Huang" userId="87aefc9f5029743d" providerId="LiveId" clId="{26779D57-276B-4BC4-871D-747A8E7A858D}" dt="2020-08-10T20:40:32.503" v="728" actId="2696"/>
        <pc:sldMkLst>
          <pc:docMk/>
          <pc:sldMk cId="444765565" sldId="439"/>
        </pc:sldMkLst>
      </pc:sldChg>
      <pc:sldChg chg="del">
        <pc:chgData name="Wei Huang" userId="87aefc9f5029743d" providerId="LiveId" clId="{26779D57-276B-4BC4-871D-747A8E7A858D}" dt="2020-08-10T20:25:02.098" v="2" actId="2696"/>
        <pc:sldMkLst>
          <pc:docMk/>
          <pc:sldMk cId="3301968259" sldId="478"/>
        </pc:sldMkLst>
      </pc:sldChg>
      <pc:sldChg chg="del">
        <pc:chgData name="Wei Huang" userId="87aefc9f5029743d" providerId="LiveId" clId="{26779D57-276B-4BC4-871D-747A8E7A858D}" dt="2020-08-10T20:40:32.517" v="730" actId="2696"/>
        <pc:sldMkLst>
          <pc:docMk/>
          <pc:sldMk cId="1985735731" sldId="500"/>
        </pc:sldMkLst>
      </pc:sldChg>
      <pc:sldChg chg="del">
        <pc:chgData name="Wei Huang" userId="87aefc9f5029743d" providerId="LiveId" clId="{26779D57-276B-4BC4-871D-747A8E7A858D}" dt="2020-08-10T20:28:02.075" v="20" actId="2696"/>
        <pc:sldMkLst>
          <pc:docMk/>
          <pc:sldMk cId="158505434" sldId="560"/>
        </pc:sldMkLst>
      </pc:sldChg>
      <pc:sldChg chg="del">
        <pc:chgData name="Wei Huang" userId="87aefc9f5029743d" providerId="LiveId" clId="{26779D57-276B-4BC4-871D-747A8E7A858D}" dt="2020-08-10T20:28:02.125" v="24" actId="2696"/>
        <pc:sldMkLst>
          <pc:docMk/>
          <pc:sldMk cId="1758384743" sldId="566"/>
        </pc:sldMkLst>
      </pc:sldChg>
      <pc:sldChg chg="del">
        <pc:chgData name="Wei Huang" userId="87aefc9f5029743d" providerId="LiveId" clId="{26779D57-276B-4BC4-871D-747A8E7A858D}" dt="2020-08-10T20:28:02.151" v="26" actId="2696"/>
        <pc:sldMkLst>
          <pc:docMk/>
          <pc:sldMk cId="3389153707" sldId="567"/>
        </pc:sldMkLst>
      </pc:sldChg>
      <pc:sldChg chg="del">
        <pc:chgData name="Wei Huang" userId="87aefc9f5029743d" providerId="LiveId" clId="{26779D57-276B-4BC4-871D-747A8E7A858D}" dt="2020-08-10T20:28:02.091" v="22" actId="2696"/>
        <pc:sldMkLst>
          <pc:docMk/>
          <pc:sldMk cId="780022874" sldId="569"/>
        </pc:sldMkLst>
      </pc:sldChg>
      <pc:sldChg chg="del">
        <pc:chgData name="Wei Huang" userId="87aefc9f5029743d" providerId="LiveId" clId="{26779D57-276B-4BC4-871D-747A8E7A858D}" dt="2020-08-10T20:28:02.081" v="21" actId="2696"/>
        <pc:sldMkLst>
          <pc:docMk/>
          <pc:sldMk cId="288196684" sldId="585"/>
        </pc:sldMkLst>
      </pc:sldChg>
      <pc:sldChg chg="del">
        <pc:chgData name="Wei Huang" userId="87aefc9f5029743d" providerId="LiveId" clId="{26779D57-276B-4BC4-871D-747A8E7A858D}" dt="2020-08-10T20:40:32.390" v="718" actId="2696"/>
        <pc:sldMkLst>
          <pc:docMk/>
          <pc:sldMk cId="3270632669" sldId="593"/>
        </pc:sldMkLst>
      </pc:sldChg>
      <pc:sldChg chg="del">
        <pc:chgData name="Wei Huang" userId="87aefc9f5029743d" providerId="LiveId" clId="{26779D57-276B-4BC4-871D-747A8E7A858D}" dt="2020-08-10T20:40:32.429" v="721" actId="2696"/>
        <pc:sldMkLst>
          <pc:docMk/>
          <pc:sldMk cId="1067952980" sldId="613"/>
        </pc:sldMkLst>
      </pc:sldChg>
      <pc:sldChg chg="del">
        <pc:chgData name="Wei Huang" userId="87aefc9f5029743d" providerId="LiveId" clId="{26779D57-276B-4BC4-871D-747A8E7A858D}" dt="2020-08-10T20:40:32.459" v="722" actId="2696"/>
        <pc:sldMkLst>
          <pc:docMk/>
          <pc:sldMk cId="4054769721" sldId="614"/>
        </pc:sldMkLst>
      </pc:sldChg>
      <pc:sldChg chg="del ord">
        <pc:chgData name="Wei Huang" userId="87aefc9f5029743d" providerId="LiveId" clId="{26779D57-276B-4BC4-871D-747A8E7A858D}" dt="2020-08-10T20:35:26.408" v="675" actId="2696"/>
        <pc:sldMkLst>
          <pc:docMk/>
          <pc:sldMk cId="0" sldId="617"/>
        </pc:sldMkLst>
      </pc:sldChg>
      <pc:sldChg chg="del">
        <pc:chgData name="Wei Huang" userId="87aefc9f5029743d" providerId="LiveId" clId="{26779D57-276B-4BC4-871D-747A8E7A858D}" dt="2020-08-10T20:40:32.405" v="719" actId="2696"/>
        <pc:sldMkLst>
          <pc:docMk/>
          <pc:sldMk cId="2587732762" sldId="622"/>
        </pc:sldMkLst>
      </pc:sldChg>
      <pc:sldChg chg="del">
        <pc:chgData name="Wei Huang" userId="87aefc9f5029743d" providerId="LiveId" clId="{26779D57-276B-4BC4-871D-747A8E7A858D}" dt="2020-08-10T20:40:32.412" v="720" actId="2696"/>
        <pc:sldMkLst>
          <pc:docMk/>
          <pc:sldMk cId="148936582" sldId="623"/>
        </pc:sldMkLst>
      </pc:sldChg>
      <pc:sldChg chg="modSp del">
        <pc:chgData name="Wei Huang" userId="87aefc9f5029743d" providerId="LiveId" clId="{26779D57-276B-4BC4-871D-747A8E7A858D}" dt="2020-08-10T20:37:25.051" v="701" actId="2696"/>
        <pc:sldMkLst>
          <pc:docMk/>
          <pc:sldMk cId="3512098594" sldId="627"/>
        </pc:sldMkLst>
        <pc:spChg chg="mod">
          <ac:chgData name="Wei Huang" userId="87aefc9f5029743d" providerId="LiveId" clId="{26779D57-276B-4BC4-871D-747A8E7A858D}" dt="2020-08-10T20:36:53.765" v="697" actId="1076"/>
          <ac:spMkLst>
            <pc:docMk/>
            <pc:sldMk cId="3512098594" sldId="627"/>
            <ac:spMk id="5" creationId="{7072E948-2175-4C63-8D28-9F287B04A7B9}"/>
          </ac:spMkLst>
        </pc:spChg>
        <pc:spChg chg="mod">
          <ac:chgData name="Wei Huang" userId="87aefc9f5029743d" providerId="LiveId" clId="{26779D57-276B-4BC4-871D-747A8E7A858D}" dt="2020-08-10T20:36:59.357" v="698" actId="1076"/>
          <ac:spMkLst>
            <pc:docMk/>
            <pc:sldMk cId="3512098594" sldId="627"/>
            <ac:spMk id="7" creationId="{C483DCDF-769A-4282-B064-89F08062F239}"/>
          </ac:spMkLst>
        </pc:spChg>
      </pc:sldChg>
      <pc:sldChg chg="add del ord">
        <pc:chgData name="Wei Huang" userId="87aefc9f5029743d" providerId="LiveId" clId="{26779D57-276B-4BC4-871D-747A8E7A858D}" dt="2020-08-10T20:37:25.072" v="702" actId="2696"/>
        <pc:sldMkLst>
          <pc:docMk/>
          <pc:sldMk cId="1956663591" sldId="628"/>
        </pc:sldMkLst>
      </pc:sldChg>
      <pc:sldChg chg="del">
        <pc:chgData name="Wei Huang" userId="87aefc9f5029743d" providerId="LiveId" clId="{26779D57-276B-4BC4-871D-747A8E7A858D}" dt="2020-08-10T20:27:40.849" v="16" actId="2696"/>
        <pc:sldMkLst>
          <pc:docMk/>
          <pc:sldMk cId="3547143380" sldId="630"/>
        </pc:sldMkLst>
      </pc:sldChg>
      <pc:sldChg chg="del">
        <pc:chgData name="Wei Huang" userId="87aefc9f5029743d" providerId="LiveId" clId="{26779D57-276B-4BC4-871D-747A8E7A858D}" dt="2020-08-10T20:35:54.994" v="676" actId="2696"/>
        <pc:sldMkLst>
          <pc:docMk/>
          <pc:sldMk cId="3535326353" sldId="631"/>
        </pc:sldMkLst>
      </pc:sldChg>
      <pc:sldChg chg="del ord">
        <pc:chgData name="Wei Huang" userId="87aefc9f5029743d" providerId="LiveId" clId="{26779D57-276B-4BC4-871D-747A8E7A858D}" dt="2020-08-10T20:37:25.096" v="703" actId="2696"/>
        <pc:sldMkLst>
          <pc:docMk/>
          <pc:sldMk cId="904786614" sldId="632"/>
        </pc:sldMkLst>
      </pc:sldChg>
      <pc:sldChg chg="del">
        <pc:chgData name="Wei Huang" userId="87aefc9f5029743d" providerId="LiveId" clId="{26779D57-276B-4BC4-871D-747A8E7A858D}" dt="2020-08-10T20:27:49.819" v="19" actId="2696"/>
        <pc:sldMkLst>
          <pc:docMk/>
          <pc:sldMk cId="920694891" sldId="635"/>
        </pc:sldMkLst>
      </pc:sldChg>
      <pc:sldChg chg="del">
        <pc:chgData name="Wei Huang" userId="87aefc9f5029743d" providerId="LiveId" clId="{26779D57-276B-4BC4-871D-747A8E7A858D}" dt="2020-08-10T20:28:02.106" v="23" actId="2696"/>
        <pc:sldMkLst>
          <pc:docMk/>
          <pc:sldMk cId="4186975541" sldId="638"/>
        </pc:sldMkLst>
      </pc:sldChg>
      <pc:sldChg chg="del">
        <pc:chgData name="Wei Huang" userId="87aefc9f5029743d" providerId="LiveId" clId="{26779D57-276B-4BC4-871D-747A8E7A858D}" dt="2020-08-10T20:28:02.141" v="25" actId="2696"/>
        <pc:sldMkLst>
          <pc:docMk/>
          <pc:sldMk cId="3861691047" sldId="639"/>
        </pc:sldMkLst>
      </pc:sldChg>
      <pc:sldChg chg="del">
        <pc:chgData name="Wei Huang" userId="87aefc9f5029743d" providerId="LiveId" clId="{26779D57-276B-4BC4-871D-747A8E7A858D}" dt="2020-08-10T20:25:02.076" v="0" actId="2696"/>
        <pc:sldMkLst>
          <pc:docMk/>
          <pc:sldMk cId="1885940308" sldId="640"/>
        </pc:sldMkLst>
      </pc:sldChg>
      <pc:sldChg chg="del">
        <pc:chgData name="Wei Huang" userId="87aefc9f5029743d" providerId="LiveId" clId="{26779D57-276B-4BC4-871D-747A8E7A858D}" dt="2020-08-10T21:06:03.188" v="1540" actId="2696"/>
        <pc:sldMkLst>
          <pc:docMk/>
          <pc:sldMk cId="2357935388" sldId="641"/>
        </pc:sldMkLst>
      </pc:sldChg>
      <pc:sldChg chg="del">
        <pc:chgData name="Wei Huang" userId="87aefc9f5029743d" providerId="LiveId" clId="{26779D57-276B-4BC4-871D-747A8E7A858D}" dt="2020-08-10T20:37:25.220" v="704" actId="2696"/>
        <pc:sldMkLst>
          <pc:docMk/>
          <pc:sldMk cId="4195416845" sldId="642"/>
        </pc:sldMkLst>
      </pc:sldChg>
      <pc:sldChg chg="del">
        <pc:chgData name="Wei Huang" userId="87aefc9f5029743d" providerId="LiveId" clId="{26779D57-276B-4BC4-871D-747A8E7A858D}" dt="2020-08-10T20:37:25.222" v="705" actId="2696"/>
        <pc:sldMkLst>
          <pc:docMk/>
          <pc:sldMk cId="3151040525" sldId="645"/>
        </pc:sldMkLst>
      </pc:sldChg>
      <pc:sldChg chg="del">
        <pc:chgData name="Wei Huang" userId="87aefc9f5029743d" providerId="LiveId" clId="{26779D57-276B-4BC4-871D-747A8E7A858D}" dt="2020-08-10T20:36:23.092" v="690" actId="2696"/>
        <pc:sldMkLst>
          <pc:docMk/>
          <pc:sldMk cId="2164857165" sldId="646"/>
        </pc:sldMkLst>
      </pc:sldChg>
      <pc:sldChg chg="del">
        <pc:chgData name="Wei Huang" userId="87aefc9f5029743d" providerId="LiveId" clId="{26779D57-276B-4BC4-871D-747A8E7A858D}" dt="2020-08-10T20:36:23.100" v="691" actId="2696"/>
        <pc:sldMkLst>
          <pc:docMk/>
          <pc:sldMk cId="2273358096" sldId="647"/>
        </pc:sldMkLst>
      </pc:sldChg>
      <pc:sldChg chg="del">
        <pc:chgData name="Wei Huang" userId="87aefc9f5029743d" providerId="LiveId" clId="{26779D57-276B-4BC4-871D-747A8E7A858D}" dt="2020-08-10T20:37:25.048" v="700" actId="2696"/>
        <pc:sldMkLst>
          <pc:docMk/>
          <pc:sldMk cId="22002848" sldId="648"/>
        </pc:sldMkLst>
      </pc:sldChg>
      <pc:sldChg chg="del">
        <pc:chgData name="Wei Huang" userId="87aefc9f5029743d" providerId="LiveId" clId="{26779D57-276B-4BC4-871D-747A8E7A858D}" dt="2020-08-10T20:25:58.814" v="12" actId="2696"/>
        <pc:sldMkLst>
          <pc:docMk/>
          <pc:sldMk cId="4278387804" sldId="650"/>
        </pc:sldMkLst>
      </pc:sldChg>
      <pc:sldChg chg="del">
        <pc:chgData name="Wei Huang" userId="87aefc9f5029743d" providerId="LiveId" clId="{26779D57-276B-4BC4-871D-747A8E7A858D}" dt="2020-08-10T20:27:40.974" v="17" actId="2696"/>
        <pc:sldMkLst>
          <pc:docMk/>
          <pc:sldMk cId="2816671113" sldId="653"/>
        </pc:sldMkLst>
      </pc:sldChg>
      <pc:sldChg chg="modSp del">
        <pc:chgData name="Wei Huang" userId="87aefc9f5029743d" providerId="LiveId" clId="{26779D57-276B-4BC4-871D-747A8E7A858D}" dt="2020-08-10T20:41:51.007" v="769" actId="2696"/>
        <pc:sldMkLst>
          <pc:docMk/>
          <pc:sldMk cId="3659555483" sldId="655"/>
        </pc:sldMkLst>
        <pc:picChg chg="mod">
          <ac:chgData name="Wei Huang" userId="87aefc9f5029743d" providerId="LiveId" clId="{26779D57-276B-4BC4-871D-747A8E7A858D}" dt="2020-08-10T20:37:34.665" v="707" actId="1076"/>
          <ac:picMkLst>
            <pc:docMk/>
            <pc:sldMk cId="3659555483" sldId="655"/>
            <ac:picMk id="2" creationId="{EADF59FC-3102-4815-AAD4-2B71DC18C586}"/>
          </ac:picMkLst>
        </pc:picChg>
      </pc:sldChg>
      <pc:sldChg chg="modSp del">
        <pc:chgData name="Wei Huang" userId="87aefc9f5029743d" providerId="LiveId" clId="{26779D57-276B-4BC4-871D-747A8E7A858D}" dt="2020-08-10T20:37:30.784" v="706" actId="2696"/>
        <pc:sldMkLst>
          <pc:docMk/>
          <pc:sldMk cId="2343091009" sldId="656"/>
        </pc:sldMkLst>
        <pc:spChg chg="mod">
          <ac:chgData name="Wei Huang" userId="87aefc9f5029743d" providerId="LiveId" clId="{26779D57-276B-4BC4-871D-747A8E7A858D}" dt="2020-08-10T20:36:16.845" v="689" actId="20577"/>
          <ac:spMkLst>
            <pc:docMk/>
            <pc:sldMk cId="2343091009" sldId="656"/>
            <ac:spMk id="3" creationId="{3AF99F0B-F7DE-404A-AE48-F99F318CA12F}"/>
          </ac:spMkLst>
        </pc:spChg>
      </pc:sldChg>
      <pc:sldChg chg="del">
        <pc:chgData name="Wei Huang" userId="87aefc9f5029743d" providerId="LiveId" clId="{26779D57-276B-4BC4-871D-747A8E7A858D}" dt="2020-08-10T20:27:40.998" v="18" actId="2696"/>
        <pc:sldMkLst>
          <pc:docMk/>
          <pc:sldMk cId="1281354405" sldId="657"/>
        </pc:sldMkLst>
      </pc:sldChg>
      <pc:sldChg chg="del">
        <pc:chgData name="Wei Huang" userId="87aefc9f5029743d" providerId="LiveId" clId="{26779D57-276B-4BC4-871D-747A8E7A858D}" dt="2020-08-10T20:41:51.006" v="768" actId="2696"/>
        <pc:sldMkLst>
          <pc:docMk/>
          <pc:sldMk cId="4278019881" sldId="664"/>
        </pc:sldMkLst>
      </pc:sldChg>
      <pc:sldChg chg="del">
        <pc:chgData name="Wei Huang" userId="87aefc9f5029743d" providerId="LiveId" clId="{26779D57-276B-4BC4-871D-747A8E7A858D}" dt="2020-08-10T20:36:23.108" v="692" actId="2696"/>
        <pc:sldMkLst>
          <pc:docMk/>
          <pc:sldMk cId="180893564" sldId="665"/>
        </pc:sldMkLst>
      </pc:sldChg>
      <pc:sldChg chg="del">
        <pc:chgData name="Wei Huang" userId="87aefc9f5029743d" providerId="LiveId" clId="{26779D57-276B-4BC4-871D-747A8E7A858D}" dt="2020-08-10T20:28:24.734" v="29" actId="2696"/>
        <pc:sldMkLst>
          <pc:docMk/>
          <pc:sldMk cId="0" sldId="668"/>
        </pc:sldMkLst>
      </pc:sldChg>
      <pc:sldChg chg="addSp delSp modSp">
        <pc:chgData name="Wei Huang" userId="87aefc9f5029743d" providerId="LiveId" clId="{26779D57-276B-4BC4-871D-747A8E7A858D}" dt="2020-08-10T21:32:45.927" v="2445" actId="20577"/>
        <pc:sldMkLst>
          <pc:docMk/>
          <pc:sldMk cId="0" sldId="669"/>
        </pc:sldMkLst>
        <pc:spChg chg="add mod">
          <ac:chgData name="Wei Huang" userId="87aefc9f5029743d" providerId="LiveId" clId="{26779D57-276B-4BC4-871D-747A8E7A858D}" dt="2020-08-10T21:32:45.927" v="2445" actId="20577"/>
          <ac:spMkLst>
            <pc:docMk/>
            <pc:sldMk cId="0" sldId="669"/>
            <ac:spMk id="5" creationId="{96375921-50D4-4F42-9DF2-6251DDA25FA1}"/>
          </ac:spMkLst>
        </pc:spChg>
        <pc:spChg chg="mod">
          <ac:chgData name="Wei Huang" userId="87aefc9f5029743d" providerId="LiveId" clId="{26779D57-276B-4BC4-871D-747A8E7A858D}" dt="2020-08-10T21:30:30.620" v="2368" actId="1076"/>
          <ac:spMkLst>
            <pc:docMk/>
            <pc:sldMk cId="0" sldId="669"/>
            <ac:spMk id="25" creationId="{00000000-0000-0000-0000-000000000000}"/>
          </ac:spMkLst>
        </pc:spChg>
        <pc:picChg chg="add del mod">
          <ac:chgData name="Wei Huang" userId="87aefc9f5029743d" providerId="LiveId" clId="{26779D57-276B-4BC4-871D-747A8E7A858D}" dt="2020-08-10T20:55:18.224" v="1031"/>
          <ac:picMkLst>
            <pc:docMk/>
            <pc:sldMk cId="0" sldId="669"/>
            <ac:picMk id="4" creationId="{52975012-B824-4250-A37C-3CA5509AA570}"/>
          </ac:picMkLst>
        </pc:picChg>
        <pc:picChg chg="mod">
          <ac:chgData name="Wei Huang" userId="87aefc9f5029743d" providerId="LiveId" clId="{26779D57-276B-4BC4-871D-747A8E7A858D}" dt="2020-08-10T20:38:47.405" v="710" actId="14100"/>
          <ac:picMkLst>
            <pc:docMk/>
            <pc:sldMk cId="0" sldId="669"/>
            <ac:picMk id="14" creationId="{BBDBE3DD-9DCE-4D44-A7F9-4266C3EA42E8}"/>
          </ac:picMkLst>
        </pc:picChg>
      </pc:sldChg>
      <pc:sldChg chg="addSp modSp">
        <pc:chgData name="Wei Huang" userId="87aefc9f5029743d" providerId="LiveId" clId="{26779D57-276B-4BC4-871D-747A8E7A858D}" dt="2020-08-10T21:02:29.533" v="1311" actId="113"/>
        <pc:sldMkLst>
          <pc:docMk/>
          <pc:sldMk cId="0" sldId="670"/>
        </pc:sldMkLst>
        <pc:spChg chg="add mod">
          <ac:chgData name="Wei Huang" userId="87aefc9f5029743d" providerId="LiveId" clId="{26779D57-276B-4BC4-871D-747A8E7A858D}" dt="2020-08-10T21:02:29.533" v="1311" actId="113"/>
          <ac:spMkLst>
            <pc:docMk/>
            <pc:sldMk cId="0" sldId="670"/>
            <ac:spMk id="2" creationId="{CB33F34A-D3AB-4BC9-A3FB-7019D8089288}"/>
          </ac:spMkLst>
        </pc:spChg>
        <pc:spChg chg="mod">
          <ac:chgData name="Wei Huang" userId="87aefc9f5029743d" providerId="LiveId" clId="{26779D57-276B-4BC4-871D-747A8E7A858D}" dt="2020-08-10T21:02:19.559" v="1308" actId="20577"/>
          <ac:spMkLst>
            <pc:docMk/>
            <pc:sldMk cId="0" sldId="670"/>
            <ac:spMk id="5" creationId="{00000000-0000-0000-0000-000000000000}"/>
          </ac:spMkLst>
        </pc:spChg>
        <pc:grpChg chg="mod">
          <ac:chgData name="Wei Huang" userId="87aefc9f5029743d" providerId="LiveId" clId="{26779D57-276B-4BC4-871D-747A8E7A858D}" dt="2020-08-10T21:02:07.342" v="1303" actId="1076"/>
          <ac:grpSpMkLst>
            <pc:docMk/>
            <pc:sldMk cId="0" sldId="670"/>
            <ac:grpSpMk id="11" creationId="{00000000-0000-0000-0000-000000000000}"/>
          </ac:grpSpMkLst>
        </pc:grpChg>
      </pc:sldChg>
      <pc:sldChg chg="addSp delSp modSp ord">
        <pc:chgData name="Wei Huang" userId="87aefc9f5029743d" providerId="LiveId" clId="{26779D57-276B-4BC4-871D-747A8E7A858D}" dt="2020-08-11T13:36:53.085" v="3041" actId="14100"/>
        <pc:sldMkLst>
          <pc:docMk/>
          <pc:sldMk cId="0" sldId="671"/>
        </pc:sldMkLst>
        <pc:spChg chg="del mod">
          <ac:chgData name="Wei Huang" userId="87aefc9f5029743d" providerId="LiveId" clId="{26779D57-276B-4BC4-871D-747A8E7A858D}" dt="2020-08-10T20:50:16.589" v="982" actId="478"/>
          <ac:spMkLst>
            <pc:docMk/>
            <pc:sldMk cId="0" sldId="671"/>
            <ac:spMk id="2" creationId="{7D2F0164-AB66-48F5-8D73-710D77636AE1}"/>
          </ac:spMkLst>
        </pc:spChg>
        <pc:spChg chg="mod">
          <ac:chgData name="Wei Huang" userId="87aefc9f5029743d" providerId="LiveId" clId="{26779D57-276B-4BC4-871D-747A8E7A858D}" dt="2020-08-11T13:36:51.165" v="3040" actId="1076"/>
          <ac:spMkLst>
            <pc:docMk/>
            <pc:sldMk cId="0" sldId="671"/>
            <ac:spMk id="5" creationId="{00000000-0000-0000-0000-000000000000}"/>
          </ac:spMkLst>
        </pc:spChg>
        <pc:spChg chg="mod">
          <ac:chgData name="Wei Huang" userId="87aefc9f5029743d" providerId="LiveId" clId="{26779D57-276B-4BC4-871D-747A8E7A858D}" dt="2020-08-11T13:35:26.886" v="3003" actId="1076"/>
          <ac:spMkLst>
            <pc:docMk/>
            <pc:sldMk cId="0" sldId="671"/>
            <ac:spMk id="6" creationId="{00000000-0000-0000-0000-000000000000}"/>
          </ac:spMkLst>
        </pc:spChg>
        <pc:spChg chg="add mod">
          <ac:chgData name="Wei Huang" userId="87aefc9f5029743d" providerId="LiveId" clId="{26779D57-276B-4BC4-871D-747A8E7A858D}" dt="2020-08-11T13:35:47.621" v="3011" actId="1076"/>
          <ac:spMkLst>
            <pc:docMk/>
            <pc:sldMk cId="0" sldId="671"/>
            <ac:spMk id="11" creationId="{507156B7-374B-4D89-AB2C-E55DE8E40E1A}"/>
          </ac:spMkLst>
        </pc:spChg>
        <pc:picChg chg="del mod">
          <ac:chgData name="Wei Huang" userId="87aefc9f5029743d" providerId="LiveId" clId="{26779D57-276B-4BC4-871D-747A8E7A858D}" dt="2020-08-10T20:51:15.652" v="987" actId="478"/>
          <ac:picMkLst>
            <pc:docMk/>
            <pc:sldMk cId="0" sldId="671"/>
            <ac:picMk id="3" creationId="{D4F64548-579B-41D3-B7C2-0C07688C23FA}"/>
          </ac:picMkLst>
        </pc:picChg>
        <pc:picChg chg="add mod">
          <ac:chgData name="Wei Huang" userId="87aefc9f5029743d" providerId="LiveId" clId="{26779D57-276B-4BC4-871D-747A8E7A858D}" dt="2020-08-11T13:34:59.530" v="2993" actId="1076"/>
          <ac:picMkLst>
            <pc:docMk/>
            <pc:sldMk cId="0" sldId="671"/>
            <ac:picMk id="4" creationId="{3F837304-E63A-4D5F-88D2-FFEC5A51DE02}"/>
          </ac:picMkLst>
        </pc:picChg>
        <pc:picChg chg="add mod ord">
          <ac:chgData name="Wei Huang" userId="87aefc9f5029743d" providerId="LiveId" clId="{26779D57-276B-4BC4-871D-747A8E7A858D}" dt="2020-08-11T13:36:53.085" v="3041" actId="14100"/>
          <ac:picMkLst>
            <pc:docMk/>
            <pc:sldMk cId="0" sldId="671"/>
            <ac:picMk id="7" creationId="{3DFE2D08-50B5-4BF1-93E6-8FDE7062A8DB}"/>
          </ac:picMkLst>
        </pc:picChg>
        <pc:picChg chg="add del mod">
          <ac:chgData name="Wei Huang" userId="87aefc9f5029743d" providerId="LiveId" clId="{26779D57-276B-4BC4-871D-747A8E7A858D}" dt="2020-08-10T20:52:19.061" v="1006" actId="478"/>
          <ac:picMkLst>
            <pc:docMk/>
            <pc:sldMk cId="0" sldId="671"/>
            <ac:picMk id="7" creationId="{923DE974-55E5-484C-981C-EEEF55429268}"/>
          </ac:picMkLst>
        </pc:picChg>
        <pc:picChg chg="del">
          <ac:chgData name="Wei Huang" userId="87aefc9f5029743d" providerId="LiveId" clId="{26779D57-276B-4BC4-871D-747A8E7A858D}" dt="2020-08-10T20:52:20.163" v="1007" actId="478"/>
          <ac:picMkLst>
            <pc:docMk/>
            <pc:sldMk cId="0" sldId="671"/>
            <ac:picMk id="8" creationId="{5519821E-C488-44AF-A9C7-07B3EC9C4203}"/>
          </ac:picMkLst>
        </pc:picChg>
        <pc:picChg chg="add del mod">
          <ac:chgData name="Wei Huang" userId="87aefc9f5029743d" providerId="LiveId" clId="{26779D57-276B-4BC4-871D-747A8E7A858D}" dt="2020-08-10T20:51:51.845" v="996" actId="478"/>
          <ac:picMkLst>
            <pc:docMk/>
            <pc:sldMk cId="0" sldId="671"/>
            <ac:picMk id="9" creationId="{0360EFEE-1FB2-4ABC-8F03-E4F02ED8330D}"/>
          </ac:picMkLst>
        </pc:picChg>
        <pc:picChg chg="add mod">
          <ac:chgData name="Wei Huang" userId="87aefc9f5029743d" providerId="LiveId" clId="{26779D57-276B-4BC4-871D-747A8E7A858D}" dt="2020-08-11T13:36:49.344" v="3039" actId="1076"/>
          <ac:picMkLst>
            <pc:docMk/>
            <pc:sldMk cId="0" sldId="671"/>
            <ac:picMk id="10" creationId="{A3BAB5AE-ABEB-43FB-B4FE-08D5E299211B}"/>
          </ac:picMkLst>
        </pc:picChg>
      </pc:sldChg>
      <pc:sldChg chg="addSp delSp modSp">
        <pc:chgData name="Wei Huang" userId="87aefc9f5029743d" providerId="LiveId" clId="{26779D57-276B-4BC4-871D-747A8E7A858D}" dt="2020-08-10T20:57:11.711" v="1238" actId="1076"/>
        <pc:sldMkLst>
          <pc:docMk/>
          <pc:sldMk cId="0" sldId="672"/>
        </pc:sldMkLst>
        <pc:spChg chg="del">
          <ac:chgData name="Wei Huang" userId="87aefc9f5029743d" providerId="LiveId" clId="{26779D57-276B-4BC4-871D-747A8E7A858D}" dt="2020-08-10T20:46:47.699" v="958" actId="478"/>
          <ac:spMkLst>
            <pc:docMk/>
            <pc:sldMk cId="0" sldId="672"/>
            <ac:spMk id="6" creationId="{F9C6579F-6F81-4A96-B3EB-0C74B7455262}"/>
          </ac:spMkLst>
        </pc:spChg>
        <pc:spChg chg="mod">
          <ac:chgData name="Wei Huang" userId="87aefc9f5029743d" providerId="LiveId" clId="{26779D57-276B-4BC4-871D-747A8E7A858D}" dt="2020-08-10T20:47:17.650" v="969" actId="1076"/>
          <ac:spMkLst>
            <pc:docMk/>
            <pc:sldMk cId="0" sldId="672"/>
            <ac:spMk id="7" creationId="{00000000-0000-0000-0000-000000000000}"/>
          </ac:spMkLst>
        </pc:spChg>
        <pc:spChg chg="del">
          <ac:chgData name="Wei Huang" userId="87aefc9f5029743d" providerId="LiveId" clId="{26779D57-276B-4BC4-871D-747A8E7A858D}" dt="2020-08-10T20:46:39.365" v="953" actId="478"/>
          <ac:spMkLst>
            <pc:docMk/>
            <pc:sldMk cId="0" sldId="672"/>
            <ac:spMk id="8" creationId="{3C7AB91B-3A6A-4DED-895F-0B678684287D}"/>
          </ac:spMkLst>
        </pc:spChg>
        <pc:spChg chg="del">
          <ac:chgData name="Wei Huang" userId="87aefc9f5029743d" providerId="LiveId" clId="{26779D57-276B-4BC4-871D-747A8E7A858D}" dt="2020-08-10T20:46:38.064" v="952" actId="478"/>
          <ac:spMkLst>
            <pc:docMk/>
            <pc:sldMk cId="0" sldId="672"/>
            <ac:spMk id="9" creationId="{F22E3999-8F8F-4EC0-99CE-82D08CB9B332}"/>
          </ac:spMkLst>
        </pc:spChg>
        <pc:spChg chg="del">
          <ac:chgData name="Wei Huang" userId="87aefc9f5029743d" providerId="LiveId" clId="{26779D57-276B-4BC4-871D-747A8E7A858D}" dt="2020-08-10T20:46:40.640" v="954" actId="478"/>
          <ac:spMkLst>
            <pc:docMk/>
            <pc:sldMk cId="0" sldId="672"/>
            <ac:spMk id="10" creationId="{4D86DC50-27FF-4E18-BBA2-258FFCA22C89}"/>
          </ac:spMkLst>
        </pc:spChg>
        <pc:spChg chg="del">
          <ac:chgData name="Wei Huang" userId="87aefc9f5029743d" providerId="LiveId" clId="{26779D57-276B-4BC4-871D-747A8E7A858D}" dt="2020-08-10T20:46:36.341" v="951" actId="478"/>
          <ac:spMkLst>
            <pc:docMk/>
            <pc:sldMk cId="0" sldId="672"/>
            <ac:spMk id="11" creationId="{74DB1330-58FA-4DEC-94FE-7FCDAE653051}"/>
          </ac:spMkLst>
        </pc:spChg>
        <pc:spChg chg="add mod">
          <ac:chgData name="Wei Huang" userId="87aefc9f5029743d" providerId="LiveId" clId="{26779D57-276B-4BC4-871D-747A8E7A858D}" dt="2020-08-10T20:57:11.711" v="1238" actId="1076"/>
          <ac:spMkLst>
            <pc:docMk/>
            <pc:sldMk cId="0" sldId="672"/>
            <ac:spMk id="13" creationId="{E4EE8F0E-1F7F-403C-916F-5A62FF226310}"/>
          </ac:spMkLst>
        </pc:spChg>
        <pc:grpChg chg="del">
          <ac:chgData name="Wei Huang" userId="87aefc9f5029743d" providerId="LiveId" clId="{26779D57-276B-4BC4-871D-747A8E7A858D}" dt="2020-08-10T20:46:33.828" v="950" actId="478"/>
          <ac:grpSpMkLst>
            <pc:docMk/>
            <pc:sldMk cId="0" sldId="672"/>
            <ac:grpSpMk id="5" creationId="{940A968B-AE36-44BA-9862-70077E41F9EB}"/>
          </ac:grpSpMkLst>
        </pc:grpChg>
        <pc:picChg chg="mod">
          <ac:chgData name="Wei Huang" userId="87aefc9f5029743d" providerId="LiveId" clId="{26779D57-276B-4BC4-871D-747A8E7A858D}" dt="2020-08-10T20:47:00.658" v="964" actId="1076"/>
          <ac:picMkLst>
            <pc:docMk/>
            <pc:sldMk cId="0" sldId="672"/>
            <ac:picMk id="4" creationId="{0F2C1F30-C918-4B50-B997-504C078AF44B}"/>
          </ac:picMkLst>
        </pc:picChg>
        <pc:picChg chg="add mod">
          <ac:chgData name="Wei Huang" userId="87aefc9f5029743d" providerId="LiveId" clId="{26779D57-276B-4BC4-871D-747A8E7A858D}" dt="2020-08-10T20:48:34.951" v="971" actId="1076"/>
          <ac:picMkLst>
            <pc:docMk/>
            <pc:sldMk cId="0" sldId="672"/>
            <ac:picMk id="12" creationId="{36C2409C-2494-4440-AA46-2F58DA9E7D19}"/>
          </ac:picMkLst>
        </pc:picChg>
      </pc:sldChg>
      <pc:sldChg chg="addSp delSp modSp">
        <pc:chgData name="Wei Huang" userId="87aefc9f5029743d" providerId="LiveId" clId="{26779D57-276B-4BC4-871D-747A8E7A858D}" dt="2020-08-10T21:03:09.960" v="1378" actId="403"/>
        <pc:sldMkLst>
          <pc:docMk/>
          <pc:sldMk cId="0" sldId="673"/>
        </pc:sldMkLst>
        <pc:spChg chg="del">
          <ac:chgData name="Wei Huang" userId="87aefc9f5029743d" providerId="LiveId" clId="{26779D57-276B-4BC4-871D-747A8E7A858D}" dt="2020-08-10T20:39:39.438" v="714" actId="478"/>
          <ac:spMkLst>
            <pc:docMk/>
            <pc:sldMk cId="0" sldId="673"/>
            <ac:spMk id="2" creationId="{ECE48AA1-1193-4ADC-8E5F-16D007CE50B7}"/>
          </ac:spMkLst>
        </pc:spChg>
        <pc:spChg chg="del">
          <ac:chgData name="Wei Huang" userId="87aefc9f5029743d" providerId="LiveId" clId="{26779D57-276B-4BC4-871D-747A8E7A858D}" dt="2020-08-10T20:39:38.277" v="713" actId="478"/>
          <ac:spMkLst>
            <pc:docMk/>
            <pc:sldMk cId="0" sldId="673"/>
            <ac:spMk id="3" creationId="{D4085A9F-63E5-46CD-813A-3324B12EE3A2}"/>
          </ac:spMkLst>
        </pc:spChg>
        <pc:spChg chg="mod">
          <ac:chgData name="Wei Huang" userId="87aefc9f5029743d" providerId="LiveId" clId="{26779D57-276B-4BC4-871D-747A8E7A858D}" dt="2020-08-10T21:02:38.400" v="1313" actId="1076"/>
          <ac:spMkLst>
            <pc:docMk/>
            <pc:sldMk cId="0" sldId="673"/>
            <ac:spMk id="4" creationId="{00000000-0000-0000-0000-000000000000}"/>
          </ac:spMkLst>
        </pc:spChg>
        <pc:spChg chg="add mod">
          <ac:chgData name="Wei Huang" userId="87aefc9f5029743d" providerId="LiveId" clId="{26779D57-276B-4BC4-871D-747A8E7A858D}" dt="2020-08-10T21:03:09.960" v="1378" actId="403"/>
          <ac:spMkLst>
            <pc:docMk/>
            <pc:sldMk cId="0" sldId="673"/>
            <ac:spMk id="6" creationId="{FD1A054A-606A-419F-AAD9-99232B9FDE16}"/>
          </ac:spMkLst>
        </pc:spChg>
        <pc:picChg chg="mod">
          <ac:chgData name="Wei Huang" userId="87aefc9f5029743d" providerId="LiveId" clId="{26779D57-276B-4BC4-871D-747A8E7A858D}" dt="2020-08-10T21:02:41.099" v="1314" actId="1076"/>
          <ac:picMkLst>
            <pc:docMk/>
            <pc:sldMk cId="0" sldId="673"/>
            <ac:picMk id="5" creationId="{41FE8EAD-57C1-46B7-B93D-6C27058C2FD1}"/>
          </ac:picMkLst>
        </pc:picChg>
      </pc:sldChg>
      <pc:sldChg chg="addSp modSp">
        <pc:chgData name="Wei Huang" userId="87aefc9f5029743d" providerId="LiveId" clId="{26779D57-276B-4BC4-871D-747A8E7A858D}" dt="2020-08-11T13:32:56.490" v="2946" actId="20577"/>
        <pc:sldMkLst>
          <pc:docMk/>
          <pc:sldMk cId="0" sldId="674"/>
        </pc:sldMkLst>
        <pc:spChg chg="mod">
          <ac:chgData name="Wei Huang" userId="87aefc9f5029743d" providerId="LiveId" clId="{26779D57-276B-4BC4-871D-747A8E7A858D}" dt="2020-08-11T13:32:56.490" v="2946" actId="20577"/>
          <ac:spMkLst>
            <pc:docMk/>
            <pc:sldMk cId="0" sldId="674"/>
            <ac:spMk id="2" creationId="{6B4AAE96-9DE6-4A19-806A-403DD68386A4}"/>
          </ac:spMkLst>
        </pc:spChg>
        <pc:spChg chg="mod">
          <ac:chgData name="Wei Huang" userId="87aefc9f5029743d" providerId="LiveId" clId="{26779D57-276B-4BC4-871D-747A8E7A858D}" dt="2020-08-10T21:49:26.414" v="2858" actId="13926"/>
          <ac:spMkLst>
            <pc:docMk/>
            <pc:sldMk cId="0" sldId="674"/>
            <ac:spMk id="4" creationId="{00000000-0000-0000-0000-000000000000}"/>
          </ac:spMkLst>
        </pc:spChg>
        <pc:spChg chg="add">
          <ac:chgData name="Wei Huang" userId="87aefc9f5029743d" providerId="LiveId" clId="{26779D57-276B-4BC4-871D-747A8E7A858D}" dt="2020-08-10T21:05:17.792" v="1530"/>
          <ac:spMkLst>
            <pc:docMk/>
            <pc:sldMk cId="0" sldId="674"/>
            <ac:spMk id="5" creationId="{7D0E1EC9-C713-4D3E-BD56-4325C915B29D}"/>
          </ac:spMkLst>
        </pc:spChg>
        <pc:picChg chg="mod">
          <ac:chgData name="Wei Huang" userId="87aefc9f5029743d" providerId="LiveId" clId="{26779D57-276B-4BC4-871D-747A8E7A858D}" dt="2020-08-10T21:05:31.778" v="1534" actId="1076"/>
          <ac:picMkLst>
            <pc:docMk/>
            <pc:sldMk cId="0" sldId="674"/>
            <ac:picMk id="3" creationId="{09B59A94-960B-431C-AE25-93D646EEDF2A}"/>
          </ac:picMkLst>
        </pc:picChg>
      </pc:sldChg>
      <pc:sldChg chg="addSp modSp">
        <pc:chgData name="Wei Huang" userId="87aefc9f5029743d" providerId="LiveId" clId="{26779D57-276B-4BC4-871D-747A8E7A858D}" dt="2020-08-11T13:29:20.723" v="2904" actId="14100"/>
        <pc:sldMkLst>
          <pc:docMk/>
          <pc:sldMk cId="0" sldId="675"/>
        </pc:sldMkLst>
        <pc:spChg chg="add mod">
          <ac:chgData name="Wei Huang" userId="87aefc9f5029743d" providerId="LiveId" clId="{26779D57-276B-4BC4-871D-747A8E7A858D}" dt="2020-08-10T21:04:01.921" v="1487" actId="113"/>
          <ac:spMkLst>
            <pc:docMk/>
            <pc:sldMk cId="0" sldId="675"/>
            <ac:spMk id="3" creationId="{98211591-34F4-408F-9823-F791BDAC6227}"/>
          </ac:spMkLst>
        </pc:spChg>
        <pc:spChg chg="mod">
          <ac:chgData name="Wei Huang" userId="87aefc9f5029743d" providerId="LiveId" clId="{26779D57-276B-4BC4-871D-747A8E7A858D}" dt="2020-08-10T21:04:11.774" v="1488" actId="20577"/>
          <ac:spMkLst>
            <pc:docMk/>
            <pc:sldMk cId="0" sldId="675"/>
            <ac:spMk id="5" creationId="{00000000-0000-0000-0000-000000000000}"/>
          </ac:spMkLst>
        </pc:spChg>
        <pc:spChg chg="mod">
          <ac:chgData name="Wei Huang" userId="87aefc9f5029743d" providerId="LiveId" clId="{26779D57-276B-4BC4-871D-747A8E7A858D}" dt="2020-08-11T13:29:20.723" v="2904" actId="14100"/>
          <ac:spMkLst>
            <pc:docMk/>
            <pc:sldMk cId="0" sldId="675"/>
            <ac:spMk id="6" creationId="{0814B6EC-BC01-460B-846B-E0EFDCD6B6AB}"/>
          </ac:spMkLst>
        </pc:spChg>
        <pc:picChg chg="mod">
          <ac:chgData name="Wei Huang" userId="87aefc9f5029743d" providerId="LiveId" clId="{26779D57-276B-4BC4-871D-747A8E7A858D}" dt="2020-08-10T21:03:18.456" v="1381" actId="1076"/>
          <ac:picMkLst>
            <pc:docMk/>
            <pc:sldMk cId="0" sldId="675"/>
            <ac:picMk id="2" creationId="{C04B41AC-8AA0-4883-8DBA-62F1CABF5C31}"/>
          </ac:picMkLst>
        </pc:picChg>
      </pc:sldChg>
      <pc:sldChg chg="modSp">
        <pc:chgData name="Wei Huang" userId="87aefc9f5029743d" providerId="LiveId" clId="{26779D57-276B-4BC4-871D-747A8E7A858D}" dt="2020-08-10T21:05:51.637" v="1538" actId="207"/>
        <pc:sldMkLst>
          <pc:docMk/>
          <pc:sldMk cId="0" sldId="676"/>
        </pc:sldMkLst>
        <pc:spChg chg="mod">
          <ac:chgData name="Wei Huang" userId="87aefc9f5029743d" providerId="LiveId" clId="{26779D57-276B-4BC4-871D-747A8E7A858D}" dt="2020-08-10T21:05:51.637" v="1538" actId="207"/>
          <ac:spMkLst>
            <pc:docMk/>
            <pc:sldMk cId="0" sldId="676"/>
            <ac:spMk id="5" creationId="{00000000-0000-0000-0000-000000000000}"/>
          </ac:spMkLst>
        </pc:spChg>
      </pc:sldChg>
      <pc:sldChg chg="del">
        <pc:chgData name="Wei Huang" userId="87aefc9f5029743d" providerId="LiveId" clId="{26779D57-276B-4BC4-871D-747A8E7A858D}" dt="2020-08-10T20:40:32.325" v="717" actId="2696"/>
        <pc:sldMkLst>
          <pc:docMk/>
          <pc:sldMk cId="3891365090" sldId="678"/>
        </pc:sldMkLst>
      </pc:sldChg>
      <pc:sldChg chg="addSp modSp ord">
        <pc:chgData name="Wei Huang" userId="87aefc9f5029743d" providerId="LiveId" clId="{26779D57-276B-4BC4-871D-747A8E7A858D}" dt="2020-08-10T20:55:49.050" v="1079" actId="113"/>
        <pc:sldMkLst>
          <pc:docMk/>
          <pc:sldMk cId="3304486240" sldId="680"/>
        </pc:sldMkLst>
        <pc:spChg chg="add mod">
          <ac:chgData name="Wei Huang" userId="87aefc9f5029743d" providerId="LiveId" clId="{26779D57-276B-4BC4-871D-747A8E7A858D}" dt="2020-08-10T20:55:49.050" v="1079" actId="113"/>
          <ac:spMkLst>
            <pc:docMk/>
            <pc:sldMk cId="3304486240" sldId="680"/>
            <ac:spMk id="2" creationId="{75FB808B-475D-4A5D-B522-73CEA140E937}"/>
          </ac:spMkLst>
        </pc:spChg>
        <pc:spChg chg="mod">
          <ac:chgData name="Wei Huang" userId="87aefc9f5029743d" providerId="LiveId" clId="{26779D57-276B-4BC4-871D-747A8E7A858D}" dt="2020-08-10T20:46:03.701" v="937" actId="20577"/>
          <ac:spMkLst>
            <pc:docMk/>
            <pc:sldMk cId="3304486240" sldId="680"/>
            <ac:spMk id="5" creationId="{B2EB58A4-E1C5-4018-BBEC-CAFC066DBCBB}"/>
          </ac:spMkLst>
        </pc:spChg>
        <pc:spChg chg="mod">
          <ac:chgData name="Wei Huang" userId="87aefc9f5029743d" providerId="LiveId" clId="{26779D57-276B-4BC4-871D-747A8E7A858D}" dt="2020-08-10T20:45:58.847" v="927" actId="20577"/>
          <ac:spMkLst>
            <pc:docMk/>
            <pc:sldMk cId="3304486240" sldId="680"/>
            <ac:spMk id="10" creationId="{874ACDD6-64DB-49A8-AF8D-07EC66B4C25C}"/>
          </ac:spMkLst>
        </pc:spChg>
        <pc:picChg chg="mod">
          <ac:chgData name="Wei Huang" userId="87aefc9f5029743d" providerId="LiveId" clId="{26779D57-276B-4BC4-871D-747A8E7A858D}" dt="2020-08-10T20:54:55.599" v="1027" actId="14100"/>
          <ac:picMkLst>
            <pc:docMk/>
            <pc:sldMk cId="3304486240" sldId="680"/>
            <ac:picMk id="3" creationId="{FD026CDE-CCED-448C-8E23-CC6832EC195D}"/>
          </ac:picMkLst>
        </pc:picChg>
        <pc:picChg chg="mod">
          <ac:chgData name="Wei Huang" userId="87aefc9f5029743d" providerId="LiveId" clId="{26779D57-276B-4BC4-871D-747A8E7A858D}" dt="2020-08-10T20:54:53.049" v="1026" actId="1076"/>
          <ac:picMkLst>
            <pc:docMk/>
            <pc:sldMk cId="3304486240" sldId="680"/>
            <ac:picMk id="4" creationId="{9103BCE1-AEE4-48FC-BA63-9BB39D2D15FF}"/>
          </ac:picMkLst>
        </pc:picChg>
      </pc:sldChg>
      <pc:sldChg chg="addSp delSp modSp">
        <pc:chgData name="Wei Huang" userId="87aefc9f5029743d" providerId="LiveId" clId="{26779D57-276B-4BC4-871D-747A8E7A858D}" dt="2020-08-11T13:32:13.278" v="2937" actId="1076"/>
        <pc:sldMkLst>
          <pc:docMk/>
          <pc:sldMk cId="2542967555" sldId="681"/>
        </pc:sldMkLst>
        <pc:spChg chg="mod">
          <ac:chgData name="Wei Huang" userId="87aefc9f5029743d" providerId="LiveId" clId="{26779D57-276B-4BC4-871D-747A8E7A858D}" dt="2020-08-11T13:31:19.649" v="2926" actId="688"/>
          <ac:spMkLst>
            <pc:docMk/>
            <pc:sldMk cId="2542967555" sldId="681"/>
            <ac:spMk id="3" creationId="{A70CBC9C-F9EA-41DC-A21C-328078AB5E7C}"/>
          </ac:spMkLst>
        </pc:spChg>
        <pc:spChg chg="mod">
          <ac:chgData name="Wei Huang" userId="87aefc9f5029743d" providerId="LiveId" clId="{26779D57-276B-4BC4-871D-747A8E7A858D}" dt="2020-08-10T21:05:00.838" v="1515" actId="1035"/>
          <ac:spMkLst>
            <pc:docMk/>
            <pc:sldMk cId="2542967555" sldId="681"/>
            <ac:spMk id="5" creationId="{8FAEFD55-8232-493A-8CA5-43B8A4818C87}"/>
          </ac:spMkLst>
        </pc:spChg>
        <pc:spChg chg="add">
          <ac:chgData name="Wei Huang" userId="87aefc9f5029743d" providerId="LiveId" clId="{26779D57-276B-4BC4-871D-747A8E7A858D}" dt="2020-08-10T21:05:11.974" v="1528"/>
          <ac:spMkLst>
            <pc:docMk/>
            <pc:sldMk cId="2542967555" sldId="681"/>
            <ac:spMk id="6" creationId="{539B707F-9D49-46F4-95F4-3F1042326A4F}"/>
          </ac:spMkLst>
        </pc:spChg>
        <pc:spChg chg="mod">
          <ac:chgData name="Wei Huang" userId="87aefc9f5029743d" providerId="LiveId" clId="{26779D57-276B-4BC4-871D-747A8E7A858D}" dt="2020-08-10T21:05:00.838" v="1515" actId="1035"/>
          <ac:spMkLst>
            <pc:docMk/>
            <pc:sldMk cId="2542967555" sldId="681"/>
            <ac:spMk id="8" creationId="{0810B681-6734-4A66-AFE1-99092649B0B2}"/>
          </ac:spMkLst>
        </pc:spChg>
        <pc:spChg chg="mod">
          <ac:chgData name="Wei Huang" userId="87aefc9f5029743d" providerId="LiveId" clId="{26779D57-276B-4BC4-871D-747A8E7A858D}" dt="2020-08-11T13:31:46.902" v="2932" actId="20577"/>
          <ac:spMkLst>
            <pc:docMk/>
            <pc:sldMk cId="2542967555" sldId="681"/>
            <ac:spMk id="11" creationId="{AFAC306A-B6BD-4333-9EE9-6B9D5B582E61}"/>
          </ac:spMkLst>
        </pc:spChg>
        <pc:spChg chg="del mod">
          <ac:chgData name="Wei Huang" userId="87aefc9f5029743d" providerId="LiveId" clId="{26779D57-276B-4BC4-871D-747A8E7A858D}" dt="2020-08-11T13:31:07.129" v="2923" actId="478"/>
          <ac:spMkLst>
            <pc:docMk/>
            <pc:sldMk cId="2542967555" sldId="681"/>
            <ac:spMk id="12" creationId="{232992A6-5100-4708-80A7-9D9F80A110D8}"/>
          </ac:spMkLst>
        </pc:spChg>
        <pc:spChg chg="mod">
          <ac:chgData name="Wei Huang" userId="87aefc9f5029743d" providerId="LiveId" clId="{26779D57-276B-4BC4-871D-747A8E7A858D}" dt="2020-08-11T13:32:13.278" v="2937" actId="1076"/>
          <ac:spMkLst>
            <pc:docMk/>
            <pc:sldMk cId="2542967555" sldId="681"/>
            <ac:spMk id="13" creationId="{23D6CDDB-BCB0-4E11-914C-24082E7027DA}"/>
          </ac:spMkLst>
        </pc:spChg>
        <pc:spChg chg="add">
          <ac:chgData name="Wei Huang" userId="87aefc9f5029743d" providerId="LiveId" clId="{26779D57-276B-4BC4-871D-747A8E7A858D}" dt="2020-08-11T13:31:12.174" v="2924"/>
          <ac:spMkLst>
            <pc:docMk/>
            <pc:sldMk cId="2542967555" sldId="681"/>
            <ac:spMk id="14" creationId="{0ED33A93-76C7-4ADC-87F5-54C323381E5B}"/>
          </ac:spMkLst>
        </pc:spChg>
        <pc:picChg chg="mod">
          <ac:chgData name="Wei Huang" userId="87aefc9f5029743d" providerId="LiveId" clId="{26779D57-276B-4BC4-871D-747A8E7A858D}" dt="2020-08-10T21:05:06.436" v="1527" actId="1036"/>
          <ac:picMkLst>
            <pc:docMk/>
            <pc:sldMk cId="2542967555" sldId="681"/>
            <ac:picMk id="9" creationId="{7B0A7388-B8B3-4DA3-80A1-B70E49284695}"/>
          </ac:picMkLst>
        </pc:picChg>
        <pc:picChg chg="mod">
          <ac:chgData name="Wei Huang" userId="87aefc9f5029743d" providerId="LiveId" clId="{26779D57-276B-4BC4-871D-747A8E7A858D}" dt="2020-08-10T21:05:06.436" v="1527" actId="1036"/>
          <ac:picMkLst>
            <pc:docMk/>
            <pc:sldMk cId="2542967555" sldId="681"/>
            <ac:picMk id="10" creationId="{8F4D308B-37D9-4391-8E21-664E6B9C08FA}"/>
          </ac:picMkLst>
        </pc:picChg>
      </pc:sldChg>
      <pc:sldChg chg="del">
        <pc:chgData name="Wei Huang" userId="87aefc9f5029743d" providerId="LiveId" clId="{26779D57-276B-4BC4-871D-747A8E7A858D}" dt="2020-08-10T20:40:41.231" v="740" actId="2696"/>
        <pc:sldMkLst>
          <pc:docMk/>
          <pc:sldMk cId="3187895672" sldId="682"/>
        </pc:sldMkLst>
      </pc:sldChg>
      <pc:sldChg chg="modSp">
        <pc:chgData name="Wei Huang" userId="87aefc9f5029743d" providerId="LiveId" clId="{26779D57-276B-4BC4-871D-747A8E7A858D}" dt="2020-08-10T21:05:56.509" v="1539" actId="20577"/>
        <pc:sldMkLst>
          <pc:docMk/>
          <pc:sldMk cId="3475938059" sldId="686"/>
        </pc:sldMkLst>
        <pc:spChg chg="mod">
          <ac:chgData name="Wei Huang" userId="87aefc9f5029743d" providerId="LiveId" clId="{26779D57-276B-4BC4-871D-747A8E7A858D}" dt="2020-08-10T21:05:56.509" v="1539" actId="20577"/>
          <ac:spMkLst>
            <pc:docMk/>
            <pc:sldMk cId="3475938059" sldId="686"/>
            <ac:spMk id="5" creationId="{00000000-0000-0000-0000-000000000000}"/>
          </ac:spMkLst>
        </pc:spChg>
      </pc:sldChg>
      <pc:sldChg chg="addSp modSp ord">
        <pc:chgData name="Wei Huang" userId="87aefc9f5029743d" providerId="LiveId" clId="{26779D57-276B-4BC4-871D-747A8E7A858D}" dt="2020-08-10T20:56:47.067" v="1211" actId="1076"/>
        <pc:sldMkLst>
          <pc:docMk/>
          <pc:sldMk cId="3763914283" sldId="687"/>
        </pc:sldMkLst>
        <pc:spChg chg="add mod">
          <ac:chgData name="Wei Huang" userId="87aefc9f5029743d" providerId="LiveId" clId="{26779D57-276B-4BC4-871D-747A8E7A858D}" dt="2020-08-10T20:56:47.067" v="1211" actId="1076"/>
          <ac:spMkLst>
            <pc:docMk/>
            <pc:sldMk cId="3763914283" sldId="687"/>
            <ac:spMk id="28" creationId="{2AC3DD62-94C7-4E9C-BDE6-23E14CB41287}"/>
          </ac:spMkLst>
        </pc:spChg>
      </pc:sldChg>
      <pc:sldChg chg="addSp modSp ord">
        <pc:chgData name="Wei Huang" userId="87aefc9f5029743d" providerId="LiveId" clId="{26779D57-276B-4BC4-871D-747A8E7A858D}" dt="2020-08-10T21:31:17.194" v="2374" actId="1076"/>
        <pc:sldMkLst>
          <pc:docMk/>
          <pc:sldMk cId="1483351137" sldId="688"/>
        </pc:sldMkLst>
        <pc:spChg chg="add mod">
          <ac:chgData name="Wei Huang" userId="87aefc9f5029743d" providerId="LiveId" clId="{26779D57-276B-4BC4-871D-747A8E7A858D}" dt="2020-08-10T20:56:28.463" v="1198" actId="20577"/>
          <ac:spMkLst>
            <pc:docMk/>
            <pc:sldMk cId="1483351137" sldId="688"/>
            <ac:spMk id="28" creationId="{A2C11E9A-CC8B-4C62-92C1-1AEB2FEBEDD6}"/>
          </ac:spMkLst>
        </pc:spChg>
        <pc:picChg chg="add mod modCrop">
          <ac:chgData name="Wei Huang" userId="87aefc9f5029743d" providerId="LiveId" clId="{26779D57-276B-4BC4-871D-747A8E7A858D}" dt="2020-08-10T21:31:17.194" v="2374" actId="1076"/>
          <ac:picMkLst>
            <pc:docMk/>
            <pc:sldMk cId="1483351137" sldId="688"/>
            <ac:picMk id="29" creationId="{756653A3-878C-4CEF-8D49-0E6F1DAE232D}"/>
          </ac:picMkLst>
        </pc:picChg>
      </pc:sldChg>
      <pc:sldChg chg="addSp modSp">
        <pc:chgData name="Wei Huang" userId="87aefc9f5029743d" providerId="LiveId" clId="{26779D57-276B-4BC4-871D-747A8E7A858D}" dt="2020-08-10T21:32:48.339" v="2446" actId="20577"/>
        <pc:sldMkLst>
          <pc:docMk/>
          <pc:sldMk cId="4293218963" sldId="689"/>
        </pc:sldMkLst>
        <pc:spChg chg="add mod">
          <ac:chgData name="Wei Huang" userId="87aefc9f5029743d" providerId="LiveId" clId="{26779D57-276B-4BC4-871D-747A8E7A858D}" dt="2020-08-10T21:32:48.339" v="2446" actId="20577"/>
          <ac:spMkLst>
            <pc:docMk/>
            <pc:sldMk cId="4293218963" sldId="689"/>
            <ac:spMk id="4" creationId="{3AC6EF56-3675-4628-A0C1-E2021B95B4B9}"/>
          </ac:spMkLst>
        </pc:spChg>
        <pc:spChg chg="mod">
          <ac:chgData name="Wei Huang" userId="87aefc9f5029743d" providerId="LiveId" clId="{26779D57-276B-4BC4-871D-747A8E7A858D}" dt="2020-08-10T20:42:46.748" v="786" actId="14100"/>
          <ac:spMkLst>
            <pc:docMk/>
            <pc:sldMk cId="4293218963" sldId="689"/>
            <ac:spMk id="5" creationId="{92CBC420-A696-4358-B6B8-38D4E8D1D756}"/>
          </ac:spMkLst>
        </pc:spChg>
        <pc:picChg chg="mod modCrop">
          <ac:chgData name="Wei Huang" userId="87aefc9f5029743d" providerId="LiveId" clId="{26779D57-276B-4BC4-871D-747A8E7A858D}" dt="2020-08-10T21:31:29.876" v="2377" actId="14100"/>
          <ac:picMkLst>
            <pc:docMk/>
            <pc:sldMk cId="4293218963" sldId="689"/>
            <ac:picMk id="7" creationId="{661D1396-6B41-443B-9764-EAB7D1C4DE97}"/>
          </ac:picMkLst>
        </pc:picChg>
      </pc:sldChg>
      <pc:sldChg chg="addSp delSp modSp ord">
        <pc:chgData name="Wei Huang" userId="87aefc9f5029743d" providerId="LiveId" clId="{26779D57-276B-4BC4-871D-747A8E7A858D}" dt="2020-08-11T13:38:27.799" v="3056" actId="1076"/>
        <pc:sldMkLst>
          <pc:docMk/>
          <pc:sldMk cId="521768340" sldId="690"/>
        </pc:sldMkLst>
        <pc:spChg chg="mod">
          <ac:chgData name="Wei Huang" userId="87aefc9f5029743d" providerId="LiveId" clId="{26779D57-276B-4BC4-871D-747A8E7A858D}" dt="2020-08-11T13:38:27.799" v="3056" actId="1076"/>
          <ac:spMkLst>
            <pc:docMk/>
            <pc:sldMk cId="521768340" sldId="690"/>
            <ac:spMk id="2" creationId="{2484CCCC-7793-40E1-AFC9-9C7780533D6C}"/>
          </ac:spMkLst>
        </pc:spChg>
        <pc:spChg chg="mod">
          <ac:chgData name="Wei Huang" userId="87aefc9f5029743d" providerId="LiveId" clId="{26779D57-276B-4BC4-871D-747A8E7A858D}" dt="2020-08-11T13:37:58.079" v="3049" actId="164"/>
          <ac:spMkLst>
            <pc:docMk/>
            <pc:sldMk cId="521768340" sldId="690"/>
            <ac:spMk id="7" creationId="{65501191-3CC5-47E2-AE3D-4ECA8846C8AA}"/>
          </ac:spMkLst>
        </pc:spChg>
        <pc:spChg chg="mod">
          <ac:chgData name="Wei Huang" userId="87aefc9f5029743d" providerId="LiveId" clId="{26779D57-276B-4BC4-871D-747A8E7A858D}" dt="2020-08-11T13:37:58.079" v="3049" actId="164"/>
          <ac:spMkLst>
            <pc:docMk/>
            <pc:sldMk cId="521768340" sldId="690"/>
            <ac:spMk id="8" creationId="{DB11974D-15F6-4BF2-8F25-F16D24BC4047}"/>
          </ac:spMkLst>
        </pc:spChg>
        <pc:spChg chg="mod">
          <ac:chgData name="Wei Huang" userId="87aefc9f5029743d" providerId="LiveId" clId="{26779D57-276B-4BC4-871D-747A8E7A858D}" dt="2020-08-11T13:37:58.079" v="3049" actId="164"/>
          <ac:spMkLst>
            <pc:docMk/>
            <pc:sldMk cId="521768340" sldId="690"/>
            <ac:spMk id="9" creationId="{07744F0F-9DBB-4B3A-87F3-05D1048BDADC}"/>
          </ac:spMkLst>
        </pc:spChg>
        <pc:spChg chg="mod">
          <ac:chgData name="Wei Huang" userId="87aefc9f5029743d" providerId="LiveId" clId="{26779D57-276B-4BC4-871D-747A8E7A858D}" dt="2020-08-11T13:37:58.079" v="3049" actId="164"/>
          <ac:spMkLst>
            <pc:docMk/>
            <pc:sldMk cId="521768340" sldId="690"/>
            <ac:spMk id="10" creationId="{888D2869-5C0D-40EF-96E5-3D55358A4242}"/>
          </ac:spMkLst>
        </pc:spChg>
        <pc:spChg chg="mod">
          <ac:chgData name="Wei Huang" userId="87aefc9f5029743d" providerId="LiveId" clId="{26779D57-276B-4BC4-871D-747A8E7A858D}" dt="2020-08-11T13:37:58.079" v="3049" actId="164"/>
          <ac:spMkLst>
            <pc:docMk/>
            <pc:sldMk cId="521768340" sldId="690"/>
            <ac:spMk id="11" creationId="{8C94C28B-FE4B-4AC7-80FA-1DCFF3934176}"/>
          </ac:spMkLst>
        </pc:spChg>
        <pc:spChg chg="del">
          <ac:chgData name="Wei Huang" userId="87aefc9f5029743d" providerId="LiveId" clId="{26779D57-276B-4BC4-871D-747A8E7A858D}" dt="2020-08-10T20:43:50.044" v="789" actId="478"/>
          <ac:spMkLst>
            <pc:docMk/>
            <pc:sldMk cId="521768340" sldId="690"/>
            <ac:spMk id="12" creationId="{14E434BB-2518-4E54-9560-B8B0E6BCE456}"/>
          </ac:spMkLst>
        </pc:spChg>
        <pc:spChg chg="add mod">
          <ac:chgData name="Wei Huang" userId="87aefc9f5029743d" providerId="LiveId" clId="{26779D57-276B-4BC4-871D-747A8E7A858D}" dt="2020-08-11T13:37:46.771" v="3047" actId="1076"/>
          <ac:spMkLst>
            <pc:docMk/>
            <pc:sldMk cId="521768340" sldId="690"/>
            <ac:spMk id="13" creationId="{A328D9A6-72D4-43D6-9EBA-9A2A0FAF9AB8}"/>
          </ac:spMkLst>
        </pc:spChg>
        <pc:spChg chg="add mod">
          <ac:chgData name="Wei Huang" userId="87aefc9f5029743d" providerId="LiveId" clId="{26779D57-276B-4BC4-871D-747A8E7A858D}" dt="2020-08-11T13:37:44.501" v="3046" actId="1076"/>
          <ac:spMkLst>
            <pc:docMk/>
            <pc:sldMk cId="521768340" sldId="690"/>
            <ac:spMk id="14" creationId="{B0676F75-7B16-4803-846E-A4C16B9D989A}"/>
          </ac:spMkLst>
        </pc:spChg>
        <pc:spChg chg="add mod">
          <ac:chgData name="Wei Huang" userId="87aefc9f5029743d" providerId="LiveId" clId="{26779D57-276B-4BC4-871D-747A8E7A858D}" dt="2020-08-11T13:38:18.618" v="3055" actId="208"/>
          <ac:spMkLst>
            <pc:docMk/>
            <pc:sldMk cId="521768340" sldId="690"/>
            <ac:spMk id="16" creationId="{66381220-8DA7-46D2-8E3C-72378E97A737}"/>
          </ac:spMkLst>
        </pc:spChg>
        <pc:grpChg chg="add mod">
          <ac:chgData name="Wei Huang" userId="87aefc9f5029743d" providerId="LiveId" clId="{26779D57-276B-4BC4-871D-747A8E7A858D}" dt="2020-08-11T13:38:00.401" v="3050" actId="1076"/>
          <ac:grpSpMkLst>
            <pc:docMk/>
            <pc:sldMk cId="521768340" sldId="690"/>
            <ac:grpSpMk id="12" creationId="{BE682481-184C-4C32-8624-5698AAC1E9C1}"/>
          </ac:grpSpMkLst>
        </pc:grpChg>
        <pc:picChg chg="mod">
          <ac:chgData name="Wei Huang" userId="87aefc9f5029743d" providerId="LiveId" clId="{26779D57-276B-4BC4-871D-747A8E7A858D}" dt="2020-08-11T13:37:58.079" v="3049" actId="164"/>
          <ac:picMkLst>
            <pc:docMk/>
            <pc:sldMk cId="521768340" sldId="690"/>
            <ac:picMk id="3" creationId="{7D2843E5-985C-403C-AA3B-607A9C4AF8D9}"/>
          </ac:picMkLst>
        </pc:picChg>
        <pc:picChg chg="mod">
          <ac:chgData name="Wei Huang" userId="87aefc9f5029743d" providerId="LiveId" clId="{26779D57-276B-4BC4-871D-747A8E7A858D}" dt="2020-08-11T13:37:58.079" v="3049" actId="164"/>
          <ac:picMkLst>
            <pc:docMk/>
            <pc:sldMk cId="521768340" sldId="690"/>
            <ac:picMk id="4" creationId="{F1E46DC1-B9E5-45B7-919D-F1CC369ADDA7}"/>
          </ac:picMkLst>
        </pc:picChg>
        <pc:picChg chg="mod">
          <ac:chgData name="Wei Huang" userId="87aefc9f5029743d" providerId="LiveId" clId="{26779D57-276B-4BC4-871D-747A8E7A858D}" dt="2020-08-11T13:37:58.079" v="3049" actId="164"/>
          <ac:picMkLst>
            <pc:docMk/>
            <pc:sldMk cId="521768340" sldId="690"/>
            <ac:picMk id="5" creationId="{BBDA0959-CD01-4BA3-95AC-9CEA2E401988}"/>
          </ac:picMkLst>
        </pc:picChg>
        <pc:picChg chg="mod">
          <ac:chgData name="Wei Huang" userId="87aefc9f5029743d" providerId="LiveId" clId="{26779D57-276B-4BC4-871D-747A8E7A858D}" dt="2020-08-11T13:37:58.079" v="3049" actId="164"/>
          <ac:picMkLst>
            <pc:docMk/>
            <pc:sldMk cId="521768340" sldId="690"/>
            <ac:picMk id="6" creationId="{EDC05788-58C2-4CA7-924E-6929765866A2}"/>
          </ac:picMkLst>
        </pc:picChg>
        <pc:picChg chg="add mod">
          <ac:chgData name="Wei Huang" userId="87aefc9f5029743d" providerId="LiveId" clId="{26779D57-276B-4BC4-871D-747A8E7A858D}" dt="2020-08-11T13:38:04.133" v="3052" actId="14100"/>
          <ac:picMkLst>
            <pc:docMk/>
            <pc:sldMk cId="521768340" sldId="690"/>
            <ac:picMk id="15" creationId="{F2A40C3A-A175-4301-91EE-432B7AB7B4CC}"/>
          </ac:picMkLst>
        </pc:picChg>
      </pc:sldChg>
      <pc:sldChg chg="del">
        <pc:chgData name="Wei Huang" userId="87aefc9f5029743d" providerId="LiveId" clId="{26779D57-276B-4BC4-871D-747A8E7A858D}" dt="2020-08-10T20:28:24.727" v="28" actId="2696"/>
        <pc:sldMkLst>
          <pc:docMk/>
          <pc:sldMk cId="2169111683" sldId="693"/>
        </pc:sldMkLst>
      </pc:sldChg>
      <pc:sldChg chg="addSp delSp modSp">
        <pc:chgData name="Wei Huang" userId="87aefc9f5029743d" providerId="LiveId" clId="{26779D57-276B-4BC4-871D-747A8E7A858D}" dt="2020-08-11T13:39:59.800" v="3107" actId="207"/>
        <pc:sldMkLst>
          <pc:docMk/>
          <pc:sldMk cId="547547597" sldId="696"/>
        </pc:sldMkLst>
        <pc:spChg chg="mod">
          <ac:chgData name="Wei Huang" userId="87aefc9f5029743d" providerId="LiveId" clId="{26779D57-276B-4BC4-871D-747A8E7A858D}" dt="2020-08-11T13:39:59.800" v="3107" actId="207"/>
          <ac:spMkLst>
            <pc:docMk/>
            <pc:sldMk cId="547547597" sldId="696"/>
            <ac:spMk id="2" creationId="{8E0AA977-0A4A-4E0D-9843-7DB7E6EB4345}"/>
          </ac:spMkLst>
        </pc:spChg>
        <pc:grpChg chg="add mod">
          <ac:chgData name="Wei Huang" userId="87aefc9f5029743d" providerId="LiveId" clId="{26779D57-276B-4BC4-871D-747A8E7A858D}" dt="2020-08-10T21:01:19.330" v="1278" actId="1076"/>
          <ac:grpSpMkLst>
            <pc:docMk/>
            <pc:sldMk cId="547547597" sldId="696"/>
            <ac:grpSpMk id="5" creationId="{2566B03F-97F7-4F45-9700-2B50A08739FE}"/>
          </ac:grpSpMkLst>
        </pc:grpChg>
        <pc:picChg chg="add mod">
          <ac:chgData name="Wei Huang" userId="87aefc9f5029743d" providerId="LiveId" clId="{26779D57-276B-4BC4-871D-747A8E7A858D}" dt="2020-08-10T21:01:38.764" v="1297" actId="14100"/>
          <ac:picMkLst>
            <pc:docMk/>
            <pc:sldMk cId="547547597" sldId="696"/>
            <ac:picMk id="3" creationId="{31CC083A-1E4F-4BE0-BC34-9E872595C444}"/>
          </ac:picMkLst>
        </pc:picChg>
        <pc:picChg chg="del">
          <ac:chgData name="Wei Huang" userId="87aefc9f5029743d" providerId="LiveId" clId="{26779D57-276B-4BC4-871D-747A8E7A858D}" dt="2020-08-10T20:59:05.605" v="1241" actId="478"/>
          <ac:picMkLst>
            <pc:docMk/>
            <pc:sldMk cId="547547597" sldId="696"/>
            <ac:picMk id="4" creationId="{2A01214F-9CEC-42C0-B849-81EEE657DC60}"/>
          </ac:picMkLst>
        </pc:picChg>
        <pc:picChg chg="mod">
          <ac:chgData name="Wei Huang" userId="87aefc9f5029743d" providerId="LiveId" clId="{26779D57-276B-4BC4-871D-747A8E7A858D}" dt="2020-08-10T21:01:10.734" v="1274" actId="1076"/>
          <ac:picMkLst>
            <pc:docMk/>
            <pc:sldMk cId="547547597" sldId="696"/>
            <ac:picMk id="9" creationId="{32D14BCF-E870-4BAC-84DD-7F77BABB3916}"/>
          </ac:picMkLst>
        </pc:picChg>
        <pc:cxnChg chg="mod">
          <ac:chgData name="Wei Huang" userId="87aefc9f5029743d" providerId="LiveId" clId="{26779D57-276B-4BC4-871D-747A8E7A858D}" dt="2020-08-10T21:01:24.646" v="1292" actId="1037"/>
          <ac:cxnSpMkLst>
            <pc:docMk/>
            <pc:sldMk cId="547547597" sldId="696"/>
            <ac:cxnSpMk id="10" creationId="{7960778C-7DEE-44FA-ACD8-6850DE66F609}"/>
          </ac:cxnSpMkLst>
        </pc:cxnChg>
      </pc:sldChg>
      <pc:sldChg chg="add del">
        <pc:chgData name="Wei Huang" userId="87aefc9f5029743d" providerId="LiveId" clId="{26779D57-276B-4BC4-871D-747A8E7A858D}" dt="2020-08-11T13:45:05.951" v="3169" actId="2696"/>
        <pc:sldMkLst>
          <pc:docMk/>
          <pc:sldMk cId="750252566" sldId="697"/>
        </pc:sldMkLst>
      </pc:sldChg>
      <pc:sldChg chg="addSp delSp modSp ord">
        <pc:chgData name="Wei Huang" userId="87aefc9f5029743d" providerId="LiveId" clId="{26779D57-276B-4BC4-871D-747A8E7A858D}" dt="2020-08-10T21:29:28.697" v="2353" actId="20577"/>
        <pc:sldMkLst>
          <pc:docMk/>
          <pc:sldMk cId="1383377502" sldId="700"/>
        </pc:sldMkLst>
        <pc:spChg chg="del">
          <ac:chgData name="Wei Huang" userId="87aefc9f5029743d" providerId="LiveId" clId="{26779D57-276B-4BC4-871D-747A8E7A858D}" dt="2020-08-10T21:07:03.300" v="1641" actId="478"/>
          <ac:spMkLst>
            <pc:docMk/>
            <pc:sldMk cId="1383377502" sldId="700"/>
            <ac:spMk id="4" creationId="{CB2629F5-73B7-42BB-A294-B22A6589E036}"/>
          </ac:spMkLst>
        </pc:spChg>
        <pc:spChg chg="add del mod">
          <ac:chgData name="Wei Huang" userId="87aefc9f5029743d" providerId="LiveId" clId="{26779D57-276B-4BC4-871D-747A8E7A858D}" dt="2020-08-10T21:29:18.225" v="2343" actId="478"/>
          <ac:spMkLst>
            <pc:docMk/>
            <pc:sldMk cId="1383377502" sldId="700"/>
            <ac:spMk id="7" creationId="{5FB9A35A-1D57-4063-952E-5150159BAE86}"/>
          </ac:spMkLst>
        </pc:spChg>
        <pc:spChg chg="add del mod">
          <ac:chgData name="Wei Huang" userId="87aefc9f5029743d" providerId="LiveId" clId="{26779D57-276B-4BC4-871D-747A8E7A858D}" dt="2020-08-10T21:28:19.924" v="2331" actId="478"/>
          <ac:spMkLst>
            <pc:docMk/>
            <pc:sldMk cId="1383377502" sldId="700"/>
            <ac:spMk id="8" creationId="{F668585B-FE16-4894-AAB3-E3691ED12C07}"/>
          </ac:spMkLst>
        </pc:spChg>
        <pc:spChg chg="add del mod">
          <ac:chgData name="Wei Huang" userId="87aefc9f5029743d" providerId="LiveId" clId="{26779D57-276B-4BC4-871D-747A8E7A858D}" dt="2020-08-10T21:29:19.314" v="2344" actId="478"/>
          <ac:spMkLst>
            <pc:docMk/>
            <pc:sldMk cId="1383377502" sldId="700"/>
            <ac:spMk id="9" creationId="{886134AC-A4A4-4079-81B7-ABC6A4A85F0E}"/>
          </ac:spMkLst>
        </pc:spChg>
        <pc:spChg chg="add del mod">
          <ac:chgData name="Wei Huang" userId="87aefc9f5029743d" providerId="LiveId" clId="{26779D57-276B-4BC4-871D-747A8E7A858D}" dt="2020-08-10T21:29:20.466" v="2345" actId="478"/>
          <ac:spMkLst>
            <pc:docMk/>
            <pc:sldMk cId="1383377502" sldId="700"/>
            <ac:spMk id="10" creationId="{46C17276-ABCB-4FEE-AD5A-32D762ECDECB}"/>
          </ac:spMkLst>
        </pc:spChg>
        <pc:spChg chg="add mod">
          <ac:chgData name="Wei Huang" userId="87aefc9f5029743d" providerId="LiveId" clId="{26779D57-276B-4BC4-871D-747A8E7A858D}" dt="2020-08-10T21:29:28.697" v="2353" actId="20577"/>
          <ac:spMkLst>
            <pc:docMk/>
            <pc:sldMk cId="1383377502" sldId="700"/>
            <ac:spMk id="11" creationId="{688F9D58-11F5-418B-8F15-EECE7B0EA339}"/>
          </ac:spMkLst>
        </pc:spChg>
        <pc:picChg chg="del mod">
          <ac:chgData name="Wei Huang" userId="87aefc9f5029743d" providerId="LiveId" clId="{26779D57-276B-4BC4-871D-747A8E7A858D}" dt="2020-08-10T21:06:56.984" v="1638"/>
          <ac:picMkLst>
            <pc:docMk/>
            <pc:sldMk cId="1383377502" sldId="700"/>
            <ac:picMk id="2" creationId="{EA276C3F-C7DC-4083-BDCB-E96887910831}"/>
          </ac:picMkLst>
        </pc:picChg>
        <pc:picChg chg="del mod">
          <ac:chgData name="Wei Huang" userId="87aefc9f5029743d" providerId="LiveId" clId="{26779D57-276B-4BC4-871D-747A8E7A858D}" dt="2020-08-10T21:29:16.746" v="2342" actId="478"/>
          <ac:picMkLst>
            <pc:docMk/>
            <pc:sldMk cId="1383377502" sldId="700"/>
            <ac:picMk id="3" creationId="{74F6319F-1C7C-4420-9F72-F9347C99D554}"/>
          </ac:picMkLst>
        </pc:picChg>
        <pc:picChg chg="add del mod">
          <ac:chgData name="Wei Huang" userId="87aefc9f5029743d" providerId="LiveId" clId="{26779D57-276B-4BC4-871D-747A8E7A858D}" dt="2020-08-10T21:06:56.984" v="1638"/>
          <ac:picMkLst>
            <pc:docMk/>
            <pc:sldMk cId="1383377502" sldId="700"/>
            <ac:picMk id="5" creationId="{BA1DD14B-3F31-42C2-97FC-FCB9967D8F1B}"/>
          </ac:picMkLst>
        </pc:picChg>
        <pc:picChg chg="add del mod">
          <ac:chgData name="Wei Huang" userId="87aefc9f5029743d" providerId="LiveId" clId="{26779D57-276B-4BC4-871D-747A8E7A858D}" dt="2020-08-10T21:06:14.451" v="1542" actId="478"/>
          <ac:picMkLst>
            <pc:docMk/>
            <pc:sldMk cId="1383377502" sldId="700"/>
            <ac:picMk id="6" creationId="{A9AB0C1C-1893-4744-B91B-A4260B9F1291}"/>
          </ac:picMkLst>
        </pc:picChg>
      </pc:sldChg>
      <pc:sldChg chg="del">
        <pc:chgData name="Wei Huang" userId="87aefc9f5029743d" providerId="LiveId" clId="{26779D57-276B-4BC4-871D-747A8E7A858D}" dt="2020-08-10T20:40:41.186" v="734" actId="2696"/>
        <pc:sldMkLst>
          <pc:docMk/>
          <pc:sldMk cId="2244503241" sldId="701"/>
        </pc:sldMkLst>
      </pc:sldChg>
      <pc:sldChg chg="del">
        <pc:chgData name="Wei Huang" userId="87aefc9f5029743d" providerId="LiveId" clId="{26779D57-276B-4BC4-871D-747A8E7A858D}" dt="2020-08-10T20:40:41.180" v="733" actId="2696"/>
        <pc:sldMkLst>
          <pc:docMk/>
          <pc:sldMk cId="3180717143" sldId="702"/>
        </pc:sldMkLst>
      </pc:sldChg>
      <pc:sldChg chg="addSp delSp modSp add">
        <pc:chgData name="Wei Huang" userId="87aefc9f5029743d" providerId="LiveId" clId="{26779D57-276B-4BC4-871D-747A8E7A858D}" dt="2020-08-11T13:50:09.758" v="3192" actId="20577"/>
        <pc:sldMkLst>
          <pc:docMk/>
          <pc:sldMk cId="744477095" sldId="703"/>
        </pc:sldMkLst>
        <pc:spChg chg="add mod">
          <ac:chgData name="Wei Huang" userId="87aefc9f5029743d" providerId="LiveId" clId="{26779D57-276B-4BC4-871D-747A8E7A858D}" dt="2020-08-11T13:50:09.758" v="3192" actId="20577"/>
          <ac:spMkLst>
            <pc:docMk/>
            <pc:sldMk cId="744477095" sldId="703"/>
            <ac:spMk id="2" creationId="{83FE3D03-A6D5-473D-A9E1-8C06709B9793}"/>
          </ac:spMkLst>
        </pc:spChg>
        <pc:spChg chg="add del">
          <ac:chgData name="Wei Huang" userId="87aefc9f5029743d" providerId="LiveId" clId="{26779D57-276B-4BC4-871D-747A8E7A858D}" dt="2020-08-10T20:30:56.806" v="137" actId="478"/>
          <ac:spMkLst>
            <pc:docMk/>
            <pc:sldMk cId="744477095" sldId="703"/>
            <ac:spMk id="3" creationId="{D1B4A266-C19E-4515-82E9-46AF3B1043A0}"/>
          </ac:spMkLst>
        </pc:spChg>
      </pc:sldChg>
      <pc:sldChg chg="addSp modSp add del">
        <pc:chgData name="Wei Huang" userId="87aefc9f5029743d" providerId="LiveId" clId="{26779D57-276B-4BC4-871D-747A8E7A858D}" dt="2020-08-10T21:29:15.129" v="2341" actId="2696"/>
        <pc:sldMkLst>
          <pc:docMk/>
          <pc:sldMk cId="1843014560" sldId="704"/>
        </pc:sldMkLst>
        <pc:spChg chg="add">
          <ac:chgData name="Wei Huang" userId="87aefc9f5029743d" providerId="LiveId" clId="{26779D57-276B-4BC4-871D-747A8E7A858D}" dt="2020-08-10T21:10:51.441" v="1903"/>
          <ac:spMkLst>
            <pc:docMk/>
            <pc:sldMk cId="1843014560" sldId="704"/>
            <ac:spMk id="4" creationId="{3F1AD6DF-85CF-4415-ABF1-C7406B76E253}"/>
          </ac:spMkLst>
        </pc:spChg>
        <pc:spChg chg="add mod">
          <ac:chgData name="Wei Huang" userId="87aefc9f5029743d" providerId="LiveId" clId="{26779D57-276B-4BC4-871D-747A8E7A858D}" dt="2020-08-10T21:12:10.695" v="2012" actId="113"/>
          <ac:spMkLst>
            <pc:docMk/>
            <pc:sldMk cId="1843014560" sldId="704"/>
            <ac:spMk id="5" creationId="{D583C60D-3E5C-4181-94A4-AFC291B594FA}"/>
          </ac:spMkLst>
        </pc:spChg>
        <pc:spChg chg="add mod">
          <ac:chgData name="Wei Huang" userId="87aefc9f5029743d" providerId="LiveId" clId="{26779D57-276B-4BC4-871D-747A8E7A858D}" dt="2020-08-10T21:14:20.042" v="2254" actId="20577"/>
          <ac:spMkLst>
            <pc:docMk/>
            <pc:sldMk cId="1843014560" sldId="704"/>
            <ac:spMk id="6" creationId="{A83E9F85-897A-419C-B917-F6AF8E7121DF}"/>
          </ac:spMkLst>
        </pc:spChg>
        <pc:picChg chg="add">
          <ac:chgData name="Wei Huang" userId="87aefc9f5029743d" providerId="LiveId" clId="{26779D57-276B-4BC4-871D-747A8E7A858D}" dt="2020-08-10T21:06:58.676" v="1639"/>
          <ac:picMkLst>
            <pc:docMk/>
            <pc:sldMk cId="1843014560" sldId="704"/>
            <ac:picMk id="2" creationId="{F54AB796-7293-4572-830D-3DE0005E0C97}"/>
          </ac:picMkLst>
        </pc:picChg>
        <pc:picChg chg="add mod">
          <ac:chgData name="Wei Huang" userId="87aefc9f5029743d" providerId="LiveId" clId="{26779D57-276B-4BC4-871D-747A8E7A858D}" dt="2020-08-10T21:11:03.614" v="1906" actId="14100"/>
          <ac:picMkLst>
            <pc:docMk/>
            <pc:sldMk cId="1843014560" sldId="704"/>
            <ac:picMk id="3" creationId="{3B7E4BAC-6D4B-47C8-A4F3-7D6B6744BF8B}"/>
          </ac:picMkLst>
        </pc:picChg>
      </pc:sldChg>
      <pc:sldChg chg="addSp add del">
        <pc:chgData name="Wei Huang" userId="87aefc9f5029743d" providerId="LiveId" clId="{26779D57-276B-4BC4-871D-747A8E7A858D}" dt="2020-08-10T20:37:08.400" v="699" actId="2696"/>
        <pc:sldMkLst>
          <pc:docMk/>
          <pc:sldMk cId="1888188665" sldId="704"/>
        </pc:sldMkLst>
        <pc:spChg chg="add">
          <ac:chgData name="Wei Huang" userId="87aefc9f5029743d" providerId="LiveId" clId="{26779D57-276B-4BC4-871D-747A8E7A858D}" dt="2020-08-10T20:36:44.820" v="696"/>
          <ac:spMkLst>
            <pc:docMk/>
            <pc:sldMk cId="1888188665" sldId="704"/>
            <ac:spMk id="2" creationId="{1BD625F7-6600-4EAF-8C05-D3BF6B0AC8FA}"/>
          </ac:spMkLst>
        </pc:spChg>
      </pc:sldChg>
      <pc:sldChg chg="addSp modSp add">
        <pc:chgData name="Wei Huang" userId="87aefc9f5029743d" providerId="LiveId" clId="{26779D57-276B-4BC4-871D-747A8E7A858D}" dt="2020-08-11T13:22:01.737" v="2867" actId="1076"/>
        <pc:sldMkLst>
          <pc:docMk/>
          <pc:sldMk cId="2518102027" sldId="704"/>
        </pc:sldMkLst>
        <pc:spChg chg="add mod">
          <ac:chgData name="Wei Huang" userId="87aefc9f5029743d" providerId="LiveId" clId="{26779D57-276B-4BC4-871D-747A8E7A858D}" dt="2020-08-11T13:21:44.745" v="2863" actId="255"/>
          <ac:spMkLst>
            <pc:docMk/>
            <pc:sldMk cId="2518102027" sldId="704"/>
            <ac:spMk id="2" creationId="{C85F61E6-A90C-4ADB-8863-9CB3BEEBF7A3}"/>
          </ac:spMkLst>
        </pc:spChg>
        <pc:spChg chg="add mod">
          <ac:chgData name="Wei Huang" userId="87aefc9f5029743d" providerId="LiveId" clId="{26779D57-276B-4BC4-871D-747A8E7A858D}" dt="2020-08-11T13:22:01.737" v="2867" actId="1076"/>
          <ac:spMkLst>
            <pc:docMk/>
            <pc:sldMk cId="2518102027" sldId="704"/>
            <ac:spMk id="3" creationId="{9091CA10-BC8E-4852-8576-4E23FC92C1A9}"/>
          </ac:spMkLst>
        </pc:spChg>
      </pc:sldChg>
      <pc:sldMasterChg chg="delSldLayout">
        <pc:chgData name="Wei Huang" userId="87aefc9f5029743d" providerId="LiveId" clId="{26779D57-276B-4BC4-871D-747A8E7A858D}" dt="2020-08-10T20:40:41.217" v="739" actId="2696"/>
        <pc:sldMasterMkLst>
          <pc:docMk/>
          <pc:sldMasterMk cId="2667865255" sldId="2147483648"/>
        </pc:sldMasterMkLst>
        <pc:sldLayoutChg chg="del">
          <pc:chgData name="Wei Huang" userId="87aefc9f5029743d" providerId="LiveId" clId="{26779D57-276B-4BC4-871D-747A8E7A858D}" dt="2020-08-10T20:40:41.217" v="739" actId="2696"/>
          <pc:sldLayoutMkLst>
            <pc:docMk/>
            <pc:sldMasterMk cId="2667865255" sldId="2147483648"/>
            <pc:sldLayoutMk cId="94305168" sldId="2147483660"/>
          </pc:sldLayoutMkLst>
        </pc:sldLayoutChg>
      </pc:sldMasterChg>
    </pc:docChg>
  </pc:docChgLst>
  <pc:docChgLst>
    <pc:chgData name="Wei Huang" userId="87aefc9f5029743d" providerId="LiveId" clId="{5115B346-D12A-4766-A43D-0308A87DAF65}"/>
    <pc:docChg chg="undo custSel addSld delSld modSld sldOrd">
      <pc:chgData name="Wei Huang" userId="87aefc9f5029743d" providerId="LiveId" clId="{5115B346-D12A-4766-A43D-0308A87DAF65}" dt="2020-07-20T01:31:01.815" v="2131" actId="20577"/>
      <pc:docMkLst>
        <pc:docMk/>
      </pc:docMkLst>
    </pc:docChg>
  </pc:docChgLst>
  <pc:docChgLst>
    <pc:chgData name="yinglong zhang" userId="32217d4ee5540d00" providerId="Windows Live" clId="Web-{027CB8A2-2DA3-4CC7-AD16-379B2682B166}"/>
    <pc:docChg chg="modSld">
      <pc:chgData name="yinglong zhang" userId="32217d4ee5540d00" providerId="Windows Live" clId="Web-{027CB8A2-2DA3-4CC7-AD16-379B2682B166}" dt="2020-08-01T18:50:19.187" v="348" actId="20577"/>
      <pc:docMkLst>
        <pc:docMk/>
      </pc:docMkLst>
      <pc:sldChg chg="delSp modSp">
        <pc:chgData name="yinglong zhang" userId="32217d4ee5540d00" providerId="Windows Live" clId="Web-{027CB8A2-2DA3-4CC7-AD16-379B2682B166}" dt="2020-08-01T18:46:05.924" v="12"/>
        <pc:sldMkLst>
          <pc:docMk/>
          <pc:sldMk cId="0" sldId="669"/>
        </pc:sldMkLst>
        <pc:spChg chg="mod">
          <ac:chgData name="yinglong zhang" userId="32217d4ee5540d00" providerId="Windows Live" clId="Web-{027CB8A2-2DA3-4CC7-AD16-379B2682B166}" dt="2020-08-01T18:45:46.986" v="3" actId="20577"/>
          <ac:spMkLst>
            <pc:docMk/>
            <pc:sldMk cId="0" sldId="669"/>
            <ac:spMk id="25" creationId="{00000000-0000-0000-0000-000000000000}"/>
          </ac:spMkLst>
        </pc:spChg>
        <pc:spChg chg="del mod">
          <ac:chgData name="yinglong zhang" userId="32217d4ee5540d00" providerId="Windows Live" clId="Web-{027CB8A2-2DA3-4CC7-AD16-379B2682B166}" dt="2020-08-01T18:46:05.924" v="12"/>
          <ac:spMkLst>
            <pc:docMk/>
            <pc:sldMk cId="0" sldId="669"/>
            <ac:spMk id="44" creationId="{4CA3D32F-7BE3-4681-B385-8A48D7F1D3C0}"/>
          </ac:spMkLst>
        </pc:spChg>
      </pc:sldChg>
      <pc:sldChg chg="modSp">
        <pc:chgData name="yinglong zhang" userId="32217d4ee5540d00" providerId="Windows Live" clId="Web-{027CB8A2-2DA3-4CC7-AD16-379B2682B166}" dt="2020-08-01T18:50:17" v="346" actId="20577"/>
        <pc:sldMkLst>
          <pc:docMk/>
          <pc:sldMk cId="0" sldId="676"/>
        </pc:sldMkLst>
        <pc:spChg chg="mod">
          <ac:chgData name="yinglong zhang" userId="32217d4ee5540d00" providerId="Windows Live" clId="Web-{027CB8A2-2DA3-4CC7-AD16-379B2682B166}" dt="2020-08-01T18:50:17" v="346" actId="20577"/>
          <ac:spMkLst>
            <pc:docMk/>
            <pc:sldMk cId="0" sldId="676"/>
            <ac:spMk id="5" creationId="{00000000-0000-0000-0000-000000000000}"/>
          </ac:spMkLst>
        </pc:spChg>
      </pc:sldChg>
      <pc:sldChg chg="addSp modSp">
        <pc:chgData name="yinglong zhang" userId="32217d4ee5540d00" providerId="Windows Live" clId="Web-{027CB8A2-2DA3-4CC7-AD16-379B2682B166}" dt="2020-08-01T18:48:11.813" v="314" actId="20577"/>
        <pc:sldMkLst>
          <pc:docMk/>
          <pc:sldMk cId="521768340" sldId="690"/>
        </pc:sldMkLst>
        <pc:spChg chg="add mod">
          <ac:chgData name="yinglong zhang" userId="32217d4ee5540d00" providerId="Windows Live" clId="Web-{027CB8A2-2DA3-4CC7-AD16-379B2682B166}" dt="2020-08-01T18:48:11.813" v="314" actId="20577"/>
          <ac:spMkLst>
            <pc:docMk/>
            <pc:sldMk cId="521768340" sldId="690"/>
            <ac:spMk id="12" creationId="{14E434BB-2518-4E54-9560-B8B0E6BCE45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7BDD8A-23D2-4B0F-82E5-B2B3F950C9B4}" type="datetimeFigureOut">
              <a:rPr lang="en-US" smtClean="0"/>
              <a:t>8/11/2020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156212-BF15-4577-9C95-C0F185AEDA51}" type="slidenum">
              <a:rPr lang="en-US" smtClean="0"/>
              <a:t>‹#›</a:t>
            </a:fld>
            <a:endParaRPr lang="en-US"/>
          </a:p>
        </p:txBody>
      </p:sp>
    </p:spTree>
    <p:extLst>
      <p:ext uri="{BB962C8B-B14F-4D97-AF65-F5344CB8AC3E}">
        <p14:creationId xmlns:p14="http://schemas.microsoft.com/office/powerpoint/2010/main" val="1038633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2FF93-ADAA-4004-B86D-F2D10E704C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EE1D4C-EEFA-4A6D-8A6F-0BBEC2A842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0E0E0A-11B8-4E6E-A3DD-A7F25FF4F408}"/>
              </a:ext>
            </a:extLst>
          </p:cNvPr>
          <p:cNvSpPr>
            <a:spLocks noGrp="1"/>
          </p:cNvSpPr>
          <p:nvPr>
            <p:ph type="dt" sz="half" idx="10"/>
          </p:nvPr>
        </p:nvSpPr>
        <p:spPr/>
        <p:txBody>
          <a:bodyPr/>
          <a:lstStyle/>
          <a:p>
            <a:fld id="{BC6C28EC-B2AB-45A5-A7B3-98B9A9CF97C6}" type="datetimeFigureOut">
              <a:rPr lang="en-US" smtClean="0"/>
              <a:t>8/11/2020</a:t>
            </a:fld>
            <a:endParaRPr lang="en-US"/>
          </a:p>
        </p:txBody>
      </p:sp>
      <p:sp>
        <p:nvSpPr>
          <p:cNvPr id="5" name="Footer Placeholder 4">
            <a:extLst>
              <a:ext uri="{FF2B5EF4-FFF2-40B4-BE49-F238E27FC236}">
                <a16:creationId xmlns:a16="http://schemas.microsoft.com/office/drawing/2014/main" id="{1CA1B228-0A51-440B-ACC6-5E1784C2B4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85BB5A-CE96-4E90-A7D0-8E90FBFC8495}"/>
              </a:ext>
            </a:extLst>
          </p:cNvPr>
          <p:cNvSpPr>
            <a:spLocks noGrp="1"/>
          </p:cNvSpPr>
          <p:nvPr>
            <p:ph type="sldNum" sz="quarter" idx="12"/>
          </p:nvPr>
        </p:nvSpPr>
        <p:spPr/>
        <p:txBody>
          <a:bodyPr/>
          <a:lstStyle/>
          <a:p>
            <a:fld id="{38679884-1B92-4E4D-B1AF-FABA6FD35F5F}" type="slidenum">
              <a:rPr lang="en-US" smtClean="0"/>
              <a:t>‹#›</a:t>
            </a:fld>
            <a:endParaRPr lang="en-US"/>
          </a:p>
        </p:txBody>
      </p:sp>
    </p:spTree>
    <p:extLst>
      <p:ext uri="{BB962C8B-B14F-4D97-AF65-F5344CB8AC3E}">
        <p14:creationId xmlns:p14="http://schemas.microsoft.com/office/powerpoint/2010/main" val="3197803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B7D9E-1DE5-47D9-ACEE-DB627A940E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1A7972-49D3-457D-8786-49853B9C6C6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00801E-5CF8-422A-A35D-4FFF53E2A260}"/>
              </a:ext>
            </a:extLst>
          </p:cNvPr>
          <p:cNvSpPr>
            <a:spLocks noGrp="1"/>
          </p:cNvSpPr>
          <p:nvPr>
            <p:ph type="dt" sz="half" idx="10"/>
          </p:nvPr>
        </p:nvSpPr>
        <p:spPr/>
        <p:txBody>
          <a:bodyPr/>
          <a:lstStyle/>
          <a:p>
            <a:fld id="{BC6C28EC-B2AB-45A5-A7B3-98B9A9CF97C6}" type="datetimeFigureOut">
              <a:rPr lang="en-US" smtClean="0"/>
              <a:t>8/11/2020</a:t>
            </a:fld>
            <a:endParaRPr lang="en-US"/>
          </a:p>
        </p:txBody>
      </p:sp>
      <p:sp>
        <p:nvSpPr>
          <p:cNvPr id="5" name="Footer Placeholder 4">
            <a:extLst>
              <a:ext uri="{FF2B5EF4-FFF2-40B4-BE49-F238E27FC236}">
                <a16:creationId xmlns:a16="http://schemas.microsoft.com/office/drawing/2014/main" id="{2063892C-7D30-40D2-AB98-D23846471E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9549C3-914C-45E4-8A9A-3AAABC4E3F41}"/>
              </a:ext>
            </a:extLst>
          </p:cNvPr>
          <p:cNvSpPr>
            <a:spLocks noGrp="1"/>
          </p:cNvSpPr>
          <p:nvPr>
            <p:ph type="sldNum" sz="quarter" idx="12"/>
          </p:nvPr>
        </p:nvSpPr>
        <p:spPr/>
        <p:txBody>
          <a:bodyPr/>
          <a:lstStyle/>
          <a:p>
            <a:fld id="{38679884-1B92-4E4D-B1AF-FABA6FD35F5F}" type="slidenum">
              <a:rPr lang="en-US" smtClean="0"/>
              <a:t>‹#›</a:t>
            </a:fld>
            <a:endParaRPr lang="en-US"/>
          </a:p>
        </p:txBody>
      </p:sp>
    </p:spTree>
    <p:extLst>
      <p:ext uri="{BB962C8B-B14F-4D97-AF65-F5344CB8AC3E}">
        <p14:creationId xmlns:p14="http://schemas.microsoft.com/office/powerpoint/2010/main" val="3399747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7E4E7B-8FFD-44A7-B49D-DCB6A45F75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899B7E-0B75-456B-AEAE-699517A43E5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BDA617-D7B6-4CFB-9A1F-E3A99A0D6860}"/>
              </a:ext>
            </a:extLst>
          </p:cNvPr>
          <p:cNvSpPr>
            <a:spLocks noGrp="1"/>
          </p:cNvSpPr>
          <p:nvPr>
            <p:ph type="dt" sz="half" idx="10"/>
          </p:nvPr>
        </p:nvSpPr>
        <p:spPr/>
        <p:txBody>
          <a:bodyPr/>
          <a:lstStyle/>
          <a:p>
            <a:fld id="{BC6C28EC-B2AB-45A5-A7B3-98B9A9CF97C6}" type="datetimeFigureOut">
              <a:rPr lang="en-US" smtClean="0"/>
              <a:t>8/11/2020</a:t>
            </a:fld>
            <a:endParaRPr lang="en-US"/>
          </a:p>
        </p:txBody>
      </p:sp>
      <p:sp>
        <p:nvSpPr>
          <p:cNvPr id="5" name="Footer Placeholder 4">
            <a:extLst>
              <a:ext uri="{FF2B5EF4-FFF2-40B4-BE49-F238E27FC236}">
                <a16:creationId xmlns:a16="http://schemas.microsoft.com/office/drawing/2014/main" id="{9F2A1832-B266-46EA-995F-05C918280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3F561F-4FEE-4175-8AB9-A752FFACA717}"/>
              </a:ext>
            </a:extLst>
          </p:cNvPr>
          <p:cNvSpPr>
            <a:spLocks noGrp="1"/>
          </p:cNvSpPr>
          <p:nvPr>
            <p:ph type="sldNum" sz="quarter" idx="12"/>
          </p:nvPr>
        </p:nvSpPr>
        <p:spPr/>
        <p:txBody>
          <a:bodyPr/>
          <a:lstStyle/>
          <a:p>
            <a:fld id="{38679884-1B92-4E4D-B1AF-FABA6FD35F5F}" type="slidenum">
              <a:rPr lang="en-US" smtClean="0"/>
              <a:t>‹#›</a:t>
            </a:fld>
            <a:endParaRPr lang="en-US"/>
          </a:p>
        </p:txBody>
      </p:sp>
    </p:spTree>
    <p:extLst>
      <p:ext uri="{BB962C8B-B14F-4D97-AF65-F5344CB8AC3E}">
        <p14:creationId xmlns:p14="http://schemas.microsoft.com/office/powerpoint/2010/main" val="2143131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3078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E7764-1540-4F08-9ABB-B3A048936C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058199-9C28-4528-8586-BB965F06F2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4C8A303-8B03-4C05-8DFF-ABBDDF9D1A04}"/>
              </a:ext>
            </a:extLst>
          </p:cNvPr>
          <p:cNvSpPr>
            <a:spLocks noGrp="1"/>
          </p:cNvSpPr>
          <p:nvPr>
            <p:ph type="dt" sz="half" idx="10"/>
          </p:nvPr>
        </p:nvSpPr>
        <p:spPr/>
        <p:txBody>
          <a:bodyPr/>
          <a:lstStyle/>
          <a:p>
            <a:fld id="{BC6C28EC-B2AB-45A5-A7B3-98B9A9CF97C6}" type="datetimeFigureOut">
              <a:rPr lang="en-US" smtClean="0"/>
              <a:t>8/11/2020</a:t>
            </a:fld>
            <a:endParaRPr lang="en-US"/>
          </a:p>
        </p:txBody>
      </p:sp>
      <p:sp>
        <p:nvSpPr>
          <p:cNvPr id="5" name="Footer Placeholder 4">
            <a:extLst>
              <a:ext uri="{FF2B5EF4-FFF2-40B4-BE49-F238E27FC236}">
                <a16:creationId xmlns:a16="http://schemas.microsoft.com/office/drawing/2014/main" id="{524DC2B0-17FA-44C7-B30C-0B05607E4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CDBB68-3644-42FD-93DC-5608246193BF}"/>
              </a:ext>
            </a:extLst>
          </p:cNvPr>
          <p:cNvSpPr>
            <a:spLocks noGrp="1"/>
          </p:cNvSpPr>
          <p:nvPr>
            <p:ph type="sldNum" sz="quarter" idx="12"/>
          </p:nvPr>
        </p:nvSpPr>
        <p:spPr/>
        <p:txBody>
          <a:bodyPr/>
          <a:lstStyle/>
          <a:p>
            <a:fld id="{38679884-1B92-4E4D-B1AF-FABA6FD35F5F}" type="slidenum">
              <a:rPr lang="en-US" smtClean="0"/>
              <a:t>‹#›</a:t>
            </a:fld>
            <a:endParaRPr lang="en-US"/>
          </a:p>
        </p:txBody>
      </p:sp>
    </p:spTree>
    <p:extLst>
      <p:ext uri="{BB962C8B-B14F-4D97-AF65-F5344CB8AC3E}">
        <p14:creationId xmlns:p14="http://schemas.microsoft.com/office/powerpoint/2010/main" val="1052674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893BF-0CBB-465F-8CFD-50BBBE5A1F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C1BD71-401F-41A2-8A4F-FBAE660847B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AA4DEE-39EC-4F4B-AB91-88975431CC6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C42C5C-46CF-4156-BFF4-DD03A0C4AFEF}"/>
              </a:ext>
            </a:extLst>
          </p:cNvPr>
          <p:cNvSpPr>
            <a:spLocks noGrp="1"/>
          </p:cNvSpPr>
          <p:nvPr>
            <p:ph type="dt" sz="half" idx="10"/>
          </p:nvPr>
        </p:nvSpPr>
        <p:spPr/>
        <p:txBody>
          <a:bodyPr/>
          <a:lstStyle/>
          <a:p>
            <a:fld id="{BC6C28EC-B2AB-45A5-A7B3-98B9A9CF97C6}" type="datetimeFigureOut">
              <a:rPr lang="en-US" smtClean="0"/>
              <a:t>8/11/2020</a:t>
            </a:fld>
            <a:endParaRPr lang="en-US"/>
          </a:p>
        </p:txBody>
      </p:sp>
      <p:sp>
        <p:nvSpPr>
          <p:cNvPr id="6" name="Footer Placeholder 5">
            <a:extLst>
              <a:ext uri="{FF2B5EF4-FFF2-40B4-BE49-F238E27FC236}">
                <a16:creationId xmlns:a16="http://schemas.microsoft.com/office/drawing/2014/main" id="{57AEC2C1-B211-418D-AC48-D48A39C3E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8B9A6A-79FA-4008-A5E7-0B3F841F0340}"/>
              </a:ext>
            </a:extLst>
          </p:cNvPr>
          <p:cNvSpPr>
            <a:spLocks noGrp="1"/>
          </p:cNvSpPr>
          <p:nvPr>
            <p:ph type="sldNum" sz="quarter" idx="12"/>
          </p:nvPr>
        </p:nvSpPr>
        <p:spPr/>
        <p:txBody>
          <a:bodyPr/>
          <a:lstStyle/>
          <a:p>
            <a:fld id="{38679884-1B92-4E4D-B1AF-FABA6FD35F5F}" type="slidenum">
              <a:rPr lang="en-US" smtClean="0"/>
              <a:t>‹#›</a:t>
            </a:fld>
            <a:endParaRPr lang="en-US"/>
          </a:p>
        </p:txBody>
      </p:sp>
    </p:spTree>
    <p:extLst>
      <p:ext uri="{BB962C8B-B14F-4D97-AF65-F5344CB8AC3E}">
        <p14:creationId xmlns:p14="http://schemas.microsoft.com/office/powerpoint/2010/main" val="4143040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F9911-90B8-439E-B9D0-B38792A4E9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71ADC5-DDAC-4C9D-B044-B235011B3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96B4CE5-4726-41FB-9551-A4497DEE377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5A0855-4AAB-47B3-9391-65C51E75B5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53FEC92-D3FA-4438-B3E7-68BEBA44F5F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BBB6FD-37D3-4A05-9DC5-C81E4D4F0589}"/>
              </a:ext>
            </a:extLst>
          </p:cNvPr>
          <p:cNvSpPr>
            <a:spLocks noGrp="1"/>
          </p:cNvSpPr>
          <p:nvPr>
            <p:ph type="dt" sz="half" idx="10"/>
          </p:nvPr>
        </p:nvSpPr>
        <p:spPr/>
        <p:txBody>
          <a:bodyPr/>
          <a:lstStyle/>
          <a:p>
            <a:fld id="{BC6C28EC-B2AB-45A5-A7B3-98B9A9CF97C6}" type="datetimeFigureOut">
              <a:rPr lang="en-US" smtClean="0"/>
              <a:t>8/11/2020</a:t>
            </a:fld>
            <a:endParaRPr lang="en-US"/>
          </a:p>
        </p:txBody>
      </p:sp>
      <p:sp>
        <p:nvSpPr>
          <p:cNvPr id="8" name="Footer Placeholder 7">
            <a:extLst>
              <a:ext uri="{FF2B5EF4-FFF2-40B4-BE49-F238E27FC236}">
                <a16:creationId xmlns:a16="http://schemas.microsoft.com/office/drawing/2014/main" id="{EF3F54CF-42D0-4041-BCE1-15C9C1C3A4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AE1E10-20A5-4A62-9AD0-186BD6EC9086}"/>
              </a:ext>
            </a:extLst>
          </p:cNvPr>
          <p:cNvSpPr>
            <a:spLocks noGrp="1"/>
          </p:cNvSpPr>
          <p:nvPr>
            <p:ph type="sldNum" sz="quarter" idx="12"/>
          </p:nvPr>
        </p:nvSpPr>
        <p:spPr/>
        <p:txBody>
          <a:bodyPr/>
          <a:lstStyle/>
          <a:p>
            <a:fld id="{38679884-1B92-4E4D-B1AF-FABA6FD35F5F}" type="slidenum">
              <a:rPr lang="en-US" smtClean="0"/>
              <a:t>‹#›</a:t>
            </a:fld>
            <a:endParaRPr lang="en-US"/>
          </a:p>
        </p:txBody>
      </p:sp>
    </p:spTree>
    <p:extLst>
      <p:ext uri="{BB962C8B-B14F-4D97-AF65-F5344CB8AC3E}">
        <p14:creationId xmlns:p14="http://schemas.microsoft.com/office/powerpoint/2010/main" val="562873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19206-62AF-4583-9A5C-1B9DA03B5F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035E74-B46A-4450-B356-287B4E366C73}"/>
              </a:ext>
            </a:extLst>
          </p:cNvPr>
          <p:cNvSpPr>
            <a:spLocks noGrp="1"/>
          </p:cNvSpPr>
          <p:nvPr>
            <p:ph type="dt" sz="half" idx="10"/>
          </p:nvPr>
        </p:nvSpPr>
        <p:spPr/>
        <p:txBody>
          <a:bodyPr/>
          <a:lstStyle/>
          <a:p>
            <a:fld id="{BC6C28EC-B2AB-45A5-A7B3-98B9A9CF97C6}" type="datetimeFigureOut">
              <a:rPr lang="en-US" smtClean="0"/>
              <a:t>8/11/2020</a:t>
            </a:fld>
            <a:endParaRPr lang="en-US"/>
          </a:p>
        </p:txBody>
      </p:sp>
      <p:sp>
        <p:nvSpPr>
          <p:cNvPr id="4" name="Footer Placeholder 3">
            <a:extLst>
              <a:ext uri="{FF2B5EF4-FFF2-40B4-BE49-F238E27FC236}">
                <a16:creationId xmlns:a16="http://schemas.microsoft.com/office/drawing/2014/main" id="{72C27CE6-6617-4DCE-B03F-E5C6508D08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41B916-E992-4868-A8A2-5F573C16D230}"/>
              </a:ext>
            </a:extLst>
          </p:cNvPr>
          <p:cNvSpPr>
            <a:spLocks noGrp="1"/>
          </p:cNvSpPr>
          <p:nvPr>
            <p:ph type="sldNum" sz="quarter" idx="12"/>
          </p:nvPr>
        </p:nvSpPr>
        <p:spPr/>
        <p:txBody>
          <a:bodyPr/>
          <a:lstStyle/>
          <a:p>
            <a:fld id="{38679884-1B92-4E4D-B1AF-FABA6FD35F5F}" type="slidenum">
              <a:rPr lang="en-US" smtClean="0"/>
              <a:t>‹#›</a:t>
            </a:fld>
            <a:endParaRPr lang="en-US"/>
          </a:p>
        </p:txBody>
      </p:sp>
    </p:spTree>
    <p:extLst>
      <p:ext uri="{BB962C8B-B14F-4D97-AF65-F5344CB8AC3E}">
        <p14:creationId xmlns:p14="http://schemas.microsoft.com/office/powerpoint/2010/main" val="1046289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2F77DA-4E47-45C6-AC67-AF941413A7A4}"/>
              </a:ext>
            </a:extLst>
          </p:cNvPr>
          <p:cNvSpPr>
            <a:spLocks noGrp="1"/>
          </p:cNvSpPr>
          <p:nvPr>
            <p:ph type="dt" sz="half" idx="10"/>
          </p:nvPr>
        </p:nvSpPr>
        <p:spPr/>
        <p:txBody>
          <a:bodyPr/>
          <a:lstStyle/>
          <a:p>
            <a:fld id="{BC6C28EC-B2AB-45A5-A7B3-98B9A9CF97C6}" type="datetimeFigureOut">
              <a:rPr lang="en-US" smtClean="0"/>
              <a:t>8/11/2020</a:t>
            </a:fld>
            <a:endParaRPr lang="en-US"/>
          </a:p>
        </p:txBody>
      </p:sp>
      <p:sp>
        <p:nvSpPr>
          <p:cNvPr id="3" name="Footer Placeholder 2">
            <a:extLst>
              <a:ext uri="{FF2B5EF4-FFF2-40B4-BE49-F238E27FC236}">
                <a16:creationId xmlns:a16="http://schemas.microsoft.com/office/drawing/2014/main" id="{D8FD3ACC-CB44-4FEC-92BF-3B1570AA8A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7AB582-2CAC-4945-B64F-7BE995552659}"/>
              </a:ext>
            </a:extLst>
          </p:cNvPr>
          <p:cNvSpPr>
            <a:spLocks noGrp="1"/>
          </p:cNvSpPr>
          <p:nvPr>
            <p:ph type="sldNum" sz="quarter" idx="12"/>
          </p:nvPr>
        </p:nvSpPr>
        <p:spPr/>
        <p:txBody>
          <a:bodyPr/>
          <a:lstStyle/>
          <a:p>
            <a:fld id="{38679884-1B92-4E4D-B1AF-FABA6FD35F5F}" type="slidenum">
              <a:rPr lang="en-US" smtClean="0"/>
              <a:t>‹#›</a:t>
            </a:fld>
            <a:endParaRPr lang="en-US"/>
          </a:p>
        </p:txBody>
      </p:sp>
    </p:spTree>
    <p:extLst>
      <p:ext uri="{BB962C8B-B14F-4D97-AF65-F5344CB8AC3E}">
        <p14:creationId xmlns:p14="http://schemas.microsoft.com/office/powerpoint/2010/main" val="2208785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E707C-0965-4B96-8697-BE274F0C9B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ACFD7A-F7EE-4B38-ACFA-3CA4747FF4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1E73E8-7D8D-436E-8875-1393CD3340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4B1880-787F-4BD1-9F2F-B3CA16347E52}"/>
              </a:ext>
            </a:extLst>
          </p:cNvPr>
          <p:cNvSpPr>
            <a:spLocks noGrp="1"/>
          </p:cNvSpPr>
          <p:nvPr>
            <p:ph type="dt" sz="half" idx="10"/>
          </p:nvPr>
        </p:nvSpPr>
        <p:spPr/>
        <p:txBody>
          <a:bodyPr/>
          <a:lstStyle/>
          <a:p>
            <a:fld id="{BC6C28EC-B2AB-45A5-A7B3-98B9A9CF97C6}" type="datetimeFigureOut">
              <a:rPr lang="en-US" smtClean="0"/>
              <a:t>8/11/2020</a:t>
            </a:fld>
            <a:endParaRPr lang="en-US"/>
          </a:p>
        </p:txBody>
      </p:sp>
      <p:sp>
        <p:nvSpPr>
          <p:cNvPr id="6" name="Footer Placeholder 5">
            <a:extLst>
              <a:ext uri="{FF2B5EF4-FFF2-40B4-BE49-F238E27FC236}">
                <a16:creationId xmlns:a16="http://schemas.microsoft.com/office/drawing/2014/main" id="{94E2DB82-E19F-49BF-A3F6-B630375F7C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911671-ED28-41B3-B5E6-9AE8C390F9CF}"/>
              </a:ext>
            </a:extLst>
          </p:cNvPr>
          <p:cNvSpPr>
            <a:spLocks noGrp="1"/>
          </p:cNvSpPr>
          <p:nvPr>
            <p:ph type="sldNum" sz="quarter" idx="12"/>
          </p:nvPr>
        </p:nvSpPr>
        <p:spPr/>
        <p:txBody>
          <a:bodyPr/>
          <a:lstStyle/>
          <a:p>
            <a:fld id="{38679884-1B92-4E4D-B1AF-FABA6FD35F5F}" type="slidenum">
              <a:rPr lang="en-US" smtClean="0"/>
              <a:t>‹#›</a:t>
            </a:fld>
            <a:endParaRPr lang="en-US"/>
          </a:p>
        </p:txBody>
      </p:sp>
    </p:spTree>
    <p:extLst>
      <p:ext uri="{BB962C8B-B14F-4D97-AF65-F5344CB8AC3E}">
        <p14:creationId xmlns:p14="http://schemas.microsoft.com/office/powerpoint/2010/main" val="3453550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7FAA7-FDEF-4B3D-B4E6-5EF32C588A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F5C2E4-8365-4286-82B0-EEE1A37CFD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76A21E-8081-43F1-95B1-20B169F53B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F38D5C3-30A3-4967-B724-DD7EDC226AC0}"/>
              </a:ext>
            </a:extLst>
          </p:cNvPr>
          <p:cNvSpPr>
            <a:spLocks noGrp="1"/>
          </p:cNvSpPr>
          <p:nvPr>
            <p:ph type="dt" sz="half" idx="10"/>
          </p:nvPr>
        </p:nvSpPr>
        <p:spPr/>
        <p:txBody>
          <a:bodyPr/>
          <a:lstStyle/>
          <a:p>
            <a:fld id="{BC6C28EC-B2AB-45A5-A7B3-98B9A9CF97C6}" type="datetimeFigureOut">
              <a:rPr lang="en-US" smtClean="0"/>
              <a:t>8/11/2020</a:t>
            </a:fld>
            <a:endParaRPr lang="en-US"/>
          </a:p>
        </p:txBody>
      </p:sp>
      <p:sp>
        <p:nvSpPr>
          <p:cNvPr id="6" name="Footer Placeholder 5">
            <a:extLst>
              <a:ext uri="{FF2B5EF4-FFF2-40B4-BE49-F238E27FC236}">
                <a16:creationId xmlns:a16="http://schemas.microsoft.com/office/drawing/2014/main" id="{0925C7B8-4B5D-4DDC-AFCA-579A805934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EF2889-657A-448B-A518-368A586DB3C6}"/>
              </a:ext>
            </a:extLst>
          </p:cNvPr>
          <p:cNvSpPr>
            <a:spLocks noGrp="1"/>
          </p:cNvSpPr>
          <p:nvPr>
            <p:ph type="sldNum" sz="quarter" idx="12"/>
          </p:nvPr>
        </p:nvSpPr>
        <p:spPr/>
        <p:txBody>
          <a:bodyPr/>
          <a:lstStyle/>
          <a:p>
            <a:fld id="{38679884-1B92-4E4D-B1AF-FABA6FD35F5F}" type="slidenum">
              <a:rPr lang="en-US" smtClean="0"/>
              <a:t>‹#›</a:t>
            </a:fld>
            <a:endParaRPr lang="en-US"/>
          </a:p>
        </p:txBody>
      </p:sp>
    </p:spTree>
    <p:extLst>
      <p:ext uri="{BB962C8B-B14F-4D97-AF65-F5344CB8AC3E}">
        <p14:creationId xmlns:p14="http://schemas.microsoft.com/office/powerpoint/2010/main" val="1529997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596A2D-50BA-4B94-B9B4-621F352210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C2A443-49B3-4D09-87B4-F4AD059EA4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8A992-0012-4199-A997-F9AD708C62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6C28EC-B2AB-45A5-A7B3-98B9A9CF97C6}" type="datetimeFigureOut">
              <a:rPr lang="en-US" smtClean="0"/>
              <a:t>8/11/2020</a:t>
            </a:fld>
            <a:endParaRPr lang="en-US"/>
          </a:p>
        </p:txBody>
      </p:sp>
      <p:sp>
        <p:nvSpPr>
          <p:cNvPr id="5" name="Footer Placeholder 4">
            <a:extLst>
              <a:ext uri="{FF2B5EF4-FFF2-40B4-BE49-F238E27FC236}">
                <a16:creationId xmlns:a16="http://schemas.microsoft.com/office/drawing/2014/main" id="{45524278-5F6A-4BE7-89A8-882E65A172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86C6E0-7294-4684-984D-5DA0581A69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679884-1B92-4E4D-B1AF-FABA6FD35F5F}" type="slidenum">
              <a:rPr lang="en-US" smtClean="0"/>
              <a:t>‹#›</a:t>
            </a:fld>
            <a:endParaRPr lang="en-US"/>
          </a:p>
        </p:txBody>
      </p:sp>
    </p:spTree>
    <p:extLst>
      <p:ext uri="{BB962C8B-B14F-4D97-AF65-F5344CB8AC3E}">
        <p14:creationId xmlns:p14="http://schemas.microsoft.com/office/powerpoint/2010/main" val="26678652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253A526-C081-49DD-BF7C-F8907E69CA42}"/>
              </a:ext>
            </a:extLst>
          </p:cNvPr>
          <p:cNvSpPr>
            <a:spLocks noGrp="1"/>
          </p:cNvSpPr>
          <p:nvPr>
            <p:ph type="subTitle" idx="1"/>
          </p:nvPr>
        </p:nvSpPr>
        <p:spPr/>
        <p:txBody>
          <a:bodyPr vert="horz" lIns="91440" tIns="45720" rIns="91440" bIns="45720" rtlCol="0" anchor="t">
            <a:normAutofit/>
          </a:bodyPr>
          <a:lstStyle/>
          <a:p>
            <a:r>
              <a:rPr lang="en-US" dirty="0">
                <a:cs typeface="Calibri"/>
              </a:rPr>
              <a:t>Wei Huang, Fei Ye, Joseph Zhang, Dan Yu</a:t>
            </a:r>
            <a:endParaRPr lang="en-US" dirty="0"/>
          </a:p>
          <a:p>
            <a:endParaRPr lang="en-US" dirty="0"/>
          </a:p>
          <a:p>
            <a:r>
              <a:rPr lang="en-US" dirty="0"/>
              <a:t>Aug 2020</a:t>
            </a:r>
            <a:endParaRPr lang="en-US" dirty="0">
              <a:cs typeface="Calibri" panose="020F0502020204030204"/>
            </a:endParaRPr>
          </a:p>
        </p:txBody>
      </p:sp>
      <p:sp>
        <p:nvSpPr>
          <p:cNvPr id="4" name="Title 1">
            <a:extLst>
              <a:ext uri="{FF2B5EF4-FFF2-40B4-BE49-F238E27FC236}">
                <a16:creationId xmlns:a16="http://schemas.microsoft.com/office/drawing/2014/main" id="{E242EF32-48DF-4501-A636-79D269C70FED}"/>
              </a:ext>
            </a:extLst>
          </p:cNvPr>
          <p:cNvSpPr txBox="1">
            <a:spLocks/>
          </p:cNvSpPr>
          <p:nvPr/>
        </p:nvSpPr>
        <p:spPr>
          <a:xfrm>
            <a:off x="1219611" y="763873"/>
            <a:ext cx="10087627"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Progress on 3D project</a:t>
            </a:r>
          </a:p>
        </p:txBody>
      </p:sp>
    </p:spTree>
    <p:extLst>
      <p:ext uri="{BB962C8B-B14F-4D97-AF65-F5344CB8AC3E}">
        <p14:creationId xmlns:p14="http://schemas.microsoft.com/office/powerpoint/2010/main" val="186632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14593" y="3904267"/>
            <a:ext cx="4962714" cy="2585323"/>
          </a:xfrm>
          <a:prstGeom prst="rect">
            <a:avLst/>
          </a:prstGeom>
          <a:solidFill>
            <a:schemeClr val="accent5">
              <a:lumMod val="20000"/>
              <a:lumOff val="80000"/>
            </a:schemeClr>
          </a:solidFill>
        </p:spPr>
        <p:txBody>
          <a:bodyPr wrap="square" anchor="t">
            <a:spAutoFit/>
          </a:bodyPr>
          <a:lstStyle/>
          <a:p>
            <a:pPr marL="285750" indent="-285750">
              <a:buFont typeface="Arial" panose="020B0604020202020204" pitchFamily="34" charset="0"/>
              <a:buChar char="•"/>
            </a:pPr>
            <a:r>
              <a:rPr lang="en-US" dirty="0"/>
              <a:t>The model successfully captured the dramatic drop in S (and some drop in T as well) during the storm, especially near the entrance, and also the rebounding of S at BOLI after the storm due to seawater re-intrusion. </a:t>
            </a:r>
          </a:p>
          <a:p>
            <a:pPr marL="285750" indent="-285750">
              <a:buFont typeface="Arial" panose="020B0604020202020204" pitchFamily="34" charset="0"/>
              <a:buChar char="•"/>
            </a:pPr>
            <a:r>
              <a:rPr lang="en-US" dirty="0"/>
              <a:t>Negative biases in T may have originated from watershed as seen at OLDR. averaged MAE for salinity and temperature are 1.97 ppt and 1.88 </a:t>
            </a:r>
            <a:r>
              <a:rPr lang="en-US" dirty="0" err="1"/>
              <a:t>oC</a:t>
            </a:r>
            <a:r>
              <a:rPr lang="en-US" dirty="0"/>
              <a:t>, respectively.</a:t>
            </a:r>
          </a:p>
        </p:txBody>
      </p:sp>
      <p:pic>
        <p:nvPicPr>
          <p:cNvPr id="4" name="Picture 3">
            <a:extLst>
              <a:ext uri="{FF2B5EF4-FFF2-40B4-BE49-F238E27FC236}">
                <a16:creationId xmlns:a16="http://schemas.microsoft.com/office/drawing/2014/main" id="{0F2C1F30-C918-4B50-B997-504C078AF44B}"/>
              </a:ext>
            </a:extLst>
          </p:cNvPr>
          <p:cNvPicPr>
            <a:picLocks noChangeAspect="1"/>
          </p:cNvPicPr>
          <p:nvPr/>
        </p:nvPicPr>
        <p:blipFill>
          <a:blip r:embed="rId2"/>
          <a:stretch>
            <a:fillRect/>
          </a:stretch>
        </p:blipFill>
        <p:spPr>
          <a:xfrm>
            <a:off x="4963104" y="461665"/>
            <a:ext cx="7387791" cy="5993194"/>
          </a:xfrm>
          <a:prstGeom prst="rect">
            <a:avLst/>
          </a:prstGeom>
        </p:spPr>
      </p:pic>
      <p:pic>
        <p:nvPicPr>
          <p:cNvPr id="12" name="Picture 11">
            <a:extLst>
              <a:ext uri="{FF2B5EF4-FFF2-40B4-BE49-F238E27FC236}">
                <a16:creationId xmlns:a16="http://schemas.microsoft.com/office/drawing/2014/main" id="{36C2409C-2494-4440-AA46-2F58DA9E7D19}"/>
              </a:ext>
            </a:extLst>
          </p:cNvPr>
          <p:cNvPicPr>
            <a:picLocks noChangeAspect="1"/>
          </p:cNvPicPr>
          <p:nvPr/>
        </p:nvPicPr>
        <p:blipFill rotWithShape="1">
          <a:blip r:embed="rId3"/>
          <a:srcRect r="6571"/>
          <a:stretch/>
        </p:blipFill>
        <p:spPr>
          <a:xfrm>
            <a:off x="214593" y="542210"/>
            <a:ext cx="4188178" cy="3362057"/>
          </a:xfrm>
          <a:prstGeom prst="rect">
            <a:avLst/>
          </a:prstGeom>
        </p:spPr>
      </p:pic>
      <p:sp>
        <p:nvSpPr>
          <p:cNvPr id="13" name="TextBox 12">
            <a:extLst>
              <a:ext uri="{FF2B5EF4-FFF2-40B4-BE49-F238E27FC236}">
                <a16:creationId xmlns:a16="http://schemas.microsoft.com/office/drawing/2014/main" id="{E4EE8F0E-1F7F-403C-916F-5A62FF226310}"/>
              </a:ext>
            </a:extLst>
          </p:cNvPr>
          <p:cNvSpPr txBox="1"/>
          <p:nvPr/>
        </p:nvSpPr>
        <p:spPr>
          <a:xfrm>
            <a:off x="214593" y="0"/>
            <a:ext cx="7144263" cy="461665"/>
          </a:xfrm>
          <a:prstGeom prst="rect">
            <a:avLst/>
          </a:prstGeom>
          <a:noFill/>
        </p:spPr>
        <p:txBody>
          <a:bodyPr wrap="none" rtlCol="0">
            <a:spAutoFit/>
          </a:bodyPr>
          <a:lstStyle/>
          <a:p>
            <a:r>
              <a:rPr lang="en-US" sz="2400" b="1" dirty="0"/>
              <a:t>Comparison of salinity/temp with observed time series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0AA977-0A4A-4E0D-9843-7DB7E6EB4345}"/>
              </a:ext>
            </a:extLst>
          </p:cNvPr>
          <p:cNvSpPr/>
          <p:nvPr/>
        </p:nvSpPr>
        <p:spPr>
          <a:xfrm>
            <a:off x="187387" y="430455"/>
            <a:ext cx="7190521" cy="646331"/>
          </a:xfrm>
          <a:prstGeom prst="rect">
            <a:avLst/>
          </a:prstGeom>
          <a:solidFill>
            <a:schemeClr val="accent6">
              <a:lumMod val="20000"/>
              <a:lumOff val="80000"/>
            </a:schemeClr>
          </a:solidFill>
        </p:spPr>
        <p:txBody>
          <a:bodyPr wrap="square" anchor="t">
            <a:spAutoFit/>
          </a:bodyPr>
          <a:lstStyle/>
          <a:p>
            <a:r>
              <a:rPr lang="en-US" dirty="0"/>
              <a:t>Comparisons of river flows through 4 transects between that from </a:t>
            </a:r>
            <a:r>
              <a:rPr lang="en-US" dirty="0">
                <a:solidFill>
                  <a:srgbClr val="FF0000"/>
                </a:solidFill>
              </a:rPr>
              <a:t>NWM</a:t>
            </a:r>
            <a:r>
              <a:rPr lang="en-US" dirty="0"/>
              <a:t>, </a:t>
            </a:r>
            <a:r>
              <a:rPr lang="en-US" dirty="0">
                <a:solidFill>
                  <a:srgbClr val="FF00FF"/>
                </a:solidFill>
              </a:rPr>
              <a:t>USGS</a:t>
            </a:r>
            <a:r>
              <a:rPr lang="en-US" dirty="0"/>
              <a:t>, and </a:t>
            </a:r>
            <a:r>
              <a:rPr lang="en-US" dirty="0">
                <a:solidFill>
                  <a:srgbClr val="3538F1"/>
                </a:solidFill>
              </a:rPr>
              <a:t>modeled</a:t>
            </a:r>
            <a:r>
              <a:rPr lang="en-US" dirty="0"/>
              <a:t> results.</a:t>
            </a:r>
          </a:p>
        </p:txBody>
      </p:sp>
      <p:pic>
        <p:nvPicPr>
          <p:cNvPr id="3" name="Picture 2">
            <a:extLst>
              <a:ext uri="{FF2B5EF4-FFF2-40B4-BE49-F238E27FC236}">
                <a16:creationId xmlns:a16="http://schemas.microsoft.com/office/drawing/2014/main" id="{31CC083A-1E4F-4BE0-BC34-9E872595C444}"/>
              </a:ext>
            </a:extLst>
          </p:cNvPr>
          <p:cNvPicPr>
            <a:picLocks noChangeAspect="1"/>
          </p:cNvPicPr>
          <p:nvPr/>
        </p:nvPicPr>
        <p:blipFill>
          <a:blip r:embed="rId2"/>
          <a:stretch>
            <a:fillRect/>
          </a:stretch>
        </p:blipFill>
        <p:spPr>
          <a:xfrm>
            <a:off x="7377908" y="101291"/>
            <a:ext cx="4645392" cy="6655418"/>
          </a:xfrm>
          <a:prstGeom prst="rect">
            <a:avLst/>
          </a:prstGeom>
        </p:spPr>
      </p:pic>
      <p:grpSp>
        <p:nvGrpSpPr>
          <p:cNvPr id="5" name="Group 4">
            <a:extLst>
              <a:ext uri="{FF2B5EF4-FFF2-40B4-BE49-F238E27FC236}">
                <a16:creationId xmlns:a16="http://schemas.microsoft.com/office/drawing/2014/main" id="{2566B03F-97F7-4F45-9700-2B50A08739FE}"/>
              </a:ext>
            </a:extLst>
          </p:cNvPr>
          <p:cNvGrpSpPr/>
          <p:nvPr/>
        </p:nvGrpSpPr>
        <p:grpSpPr>
          <a:xfrm>
            <a:off x="451962" y="1452798"/>
            <a:ext cx="3726104" cy="2586143"/>
            <a:chOff x="450816" y="1003111"/>
            <a:chExt cx="5962012" cy="4625170"/>
          </a:xfrm>
        </p:grpSpPr>
        <p:grpSp>
          <p:nvGrpSpPr>
            <p:cNvPr id="6" name="Group 5">
              <a:extLst>
                <a:ext uri="{FF2B5EF4-FFF2-40B4-BE49-F238E27FC236}">
                  <a16:creationId xmlns:a16="http://schemas.microsoft.com/office/drawing/2014/main" id="{DFF3ACA7-D4B8-4F59-BBF6-2CD4857E8F9C}"/>
                </a:ext>
              </a:extLst>
            </p:cNvPr>
            <p:cNvGrpSpPr/>
            <p:nvPr/>
          </p:nvGrpSpPr>
          <p:grpSpPr>
            <a:xfrm>
              <a:off x="450816" y="1003111"/>
              <a:ext cx="5962012" cy="4625170"/>
              <a:chOff x="845927" y="1276487"/>
              <a:chExt cx="5962012" cy="4625170"/>
            </a:xfrm>
          </p:grpSpPr>
          <p:pic>
            <p:nvPicPr>
              <p:cNvPr id="9" name="Picture 8">
                <a:extLst>
                  <a:ext uri="{FF2B5EF4-FFF2-40B4-BE49-F238E27FC236}">
                    <a16:creationId xmlns:a16="http://schemas.microsoft.com/office/drawing/2014/main" id="{32D14BCF-E870-4BAC-84DD-7F77BABB3916}"/>
                  </a:ext>
                </a:extLst>
              </p:cNvPr>
              <p:cNvPicPr>
                <a:picLocks noChangeAspect="1"/>
              </p:cNvPicPr>
              <p:nvPr/>
            </p:nvPicPr>
            <p:blipFill>
              <a:blip r:embed="rId3"/>
              <a:stretch>
                <a:fillRect/>
              </a:stretch>
            </p:blipFill>
            <p:spPr>
              <a:xfrm>
                <a:off x="845927" y="1276487"/>
                <a:ext cx="5962012" cy="4606508"/>
              </a:xfrm>
              <a:prstGeom prst="rect">
                <a:avLst/>
              </a:prstGeom>
            </p:spPr>
          </p:pic>
          <p:cxnSp>
            <p:nvCxnSpPr>
              <p:cNvPr id="10" name="Straight Connector 9">
                <a:extLst>
                  <a:ext uri="{FF2B5EF4-FFF2-40B4-BE49-F238E27FC236}">
                    <a16:creationId xmlns:a16="http://schemas.microsoft.com/office/drawing/2014/main" id="{7960778C-7DEE-44FA-ACD8-6850DE66F609}"/>
                  </a:ext>
                </a:extLst>
              </p:cNvPr>
              <p:cNvCxnSpPr>
                <a:cxnSpLocks/>
              </p:cNvCxnSpPr>
              <p:nvPr/>
            </p:nvCxnSpPr>
            <p:spPr>
              <a:xfrm flipH="1">
                <a:off x="3959704" y="2071829"/>
                <a:ext cx="150843" cy="620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76C6898-F724-449E-BBD2-2B6530B0A1A7}"/>
                  </a:ext>
                </a:extLst>
              </p:cNvPr>
              <p:cNvCxnSpPr/>
              <p:nvPr/>
            </p:nvCxnSpPr>
            <p:spPr>
              <a:xfrm flipH="1">
                <a:off x="4109156" y="4222044"/>
                <a:ext cx="90311" cy="4402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28E0A30-A714-434A-A3BF-2545FCFC5016}"/>
                  </a:ext>
                </a:extLst>
              </p:cNvPr>
              <p:cNvSpPr txBox="1"/>
              <p:nvPr/>
            </p:nvSpPr>
            <p:spPr>
              <a:xfrm>
                <a:off x="2452193" y="2506133"/>
                <a:ext cx="664824" cy="660529"/>
              </a:xfrm>
              <a:prstGeom prst="rect">
                <a:avLst/>
              </a:prstGeom>
              <a:noFill/>
            </p:spPr>
            <p:txBody>
              <a:bodyPr wrap="none" rtlCol="0">
                <a:spAutoFit/>
              </a:bodyPr>
              <a:lstStyle/>
              <a:p>
                <a:r>
                  <a:rPr lang="en-US" b="1" dirty="0"/>
                  <a:t>T1</a:t>
                </a:r>
              </a:p>
            </p:txBody>
          </p:sp>
          <p:sp>
            <p:nvSpPr>
              <p:cNvPr id="13" name="TextBox 12">
                <a:extLst>
                  <a:ext uri="{FF2B5EF4-FFF2-40B4-BE49-F238E27FC236}">
                    <a16:creationId xmlns:a16="http://schemas.microsoft.com/office/drawing/2014/main" id="{45A13B72-AD74-48F7-BFB3-8533334E302C}"/>
                  </a:ext>
                </a:extLst>
              </p:cNvPr>
              <p:cNvSpPr txBox="1"/>
              <p:nvPr/>
            </p:nvSpPr>
            <p:spPr>
              <a:xfrm>
                <a:off x="3376118" y="1882802"/>
                <a:ext cx="664824" cy="660529"/>
              </a:xfrm>
              <a:prstGeom prst="rect">
                <a:avLst/>
              </a:prstGeom>
              <a:noFill/>
            </p:spPr>
            <p:txBody>
              <a:bodyPr wrap="none" rtlCol="0">
                <a:spAutoFit/>
              </a:bodyPr>
              <a:lstStyle/>
              <a:p>
                <a:r>
                  <a:rPr lang="en-US" b="1" dirty="0"/>
                  <a:t>T2</a:t>
                </a:r>
              </a:p>
            </p:txBody>
          </p:sp>
          <p:sp>
            <p:nvSpPr>
              <p:cNvPr id="14" name="TextBox 13">
                <a:extLst>
                  <a:ext uri="{FF2B5EF4-FFF2-40B4-BE49-F238E27FC236}">
                    <a16:creationId xmlns:a16="http://schemas.microsoft.com/office/drawing/2014/main" id="{CD5308F1-2F39-48D9-B3BA-5A048AEE4B1A}"/>
                  </a:ext>
                </a:extLst>
              </p:cNvPr>
              <p:cNvSpPr txBox="1"/>
              <p:nvPr/>
            </p:nvSpPr>
            <p:spPr>
              <a:xfrm>
                <a:off x="3826933" y="4442177"/>
                <a:ext cx="664824" cy="660529"/>
              </a:xfrm>
              <a:prstGeom prst="rect">
                <a:avLst/>
              </a:prstGeom>
              <a:noFill/>
            </p:spPr>
            <p:txBody>
              <a:bodyPr wrap="none" rtlCol="0">
                <a:spAutoFit/>
              </a:bodyPr>
              <a:lstStyle/>
              <a:p>
                <a:r>
                  <a:rPr lang="en-US" b="1" dirty="0"/>
                  <a:t>T3</a:t>
                </a:r>
              </a:p>
            </p:txBody>
          </p:sp>
          <p:sp>
            <p:nvSpPr>
              <p:cNvPr id="15" name="TextBox 14">
                <a:extLst>
                  <a:ext uri="{FF2B5EF4-FFF2-40B4-BE49-F238E27FC236}">
                    <a16:creationId xmlns:a16="http://schemas.microsoft.com/office/drawing/2014/main" id="{607E0958-E57D-40FD-B072-31F4EA18CA7E}"/>
                  </a:ext>
                </a:extLst>
              </p:cNvPr>
              <p:cNvSpPr txBox="1"/>
              <p:nvPr/>
            </p:nvSpPr>
            <p:spPr>
              <a:xfrm>
                <a:off x="4301068" y="5241128"/>
                <a:ext cx="664824" cy="660529"/>
              </a:xfrm>
              <a:prstGeom prst="rect">
                <a:avLst/>
              </a:prstGeom>
              <a:noFill/>
            </p:spPr>
            <p:txBody>
              <a:bodyPr wrap="none" rtlCol="0">
                <a:spAutoFit/>
              </a:bodyPr>
              <a:lstStyle/>
              <a:p>
                <a:r>
                  <a:rPr lang="en-US" b="1" dirty="0"/>
                  <a:t>T4</a:t>
                </a:r>
              </a:p>
            </p:txBody>
          </p:sp>
        </p:grpSp>
        <p:cxnSp>
          <p:nvCxnSpPr>
            <p:cNvPr id="7" name="Straight Connector 6">
              <a:extLst>
                <a:ext uri="{FF2B5EF4-FFF2-40B4-BE49-F238E27FC236}">
                  <a16:creationId xmlns:a16="http://schemas.microsoft.com/office/drawing/2014/main" id="{BF26C362-FA3A-479C-AB2C-B7855A88E8B1}"/>
                </a:ext>
              </a:extLst>
            </p:cNvPr>
            <p:cNvCxnSpPr/>
            <p:nvPr/>
          </p:nvCxnSpPr>
          <p:spPr>
            <a:xfrm>
              <a:off x="2540000" y="2223911"/>
              <a:ext cx="0" cy="406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AE4097D-B4FD-4183-A81D-6A5120E126F0}"/>
                </a:ext>
              </a:extLst>
            </p:cNvPr>
            <p:cNvCxnSpPr>
              <a:endCxn id="15" idx="3"/>
            </p:cNvCxnSpPr>
            <p:nvPr/>
          </p:nvCxnSpPr>
          <p:spPr>
            <a:xfrm>
              <a:off x="4312357" y="4888089"/>
              <a:ext cx="258423" cy="4099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 name="Rectangle 3">
            <a:extLst>
              <a:ext uri="{FF2B5EF4-FFF2-40B4-BE49-F238E27FC236}">
                <a16:creationId xmlns:a16="http://schemas.microsoft.com/office/drawing/2014/main" id="{85E614DF-D208-4F81-93F6-577C5B1D43CE}"/>
              </a:ext>
            </a:extLst>
          </p:cNvPr>
          <p:cNvSpPr/>
          <p:nvPr/>
        </p:nvSpPr>
        <p:spPr>
          <a:xfrm>
            <a:off x="152838" y="4180892"/>
            <a:ext cx="6096000" cy="2585323"/>
          </a:xfrm>
          <a:prstGeom prst="rect">
            <a:avLst/>
          </a:prstGeom>
          <a:solidFill>
            <a:schemeClr val="accent5">
              <a:lumMod val="20000"/>
              <a:lumOff val="80000"/>
            </a:schemeClr>
          </a:solidFill>
        </p:spPr>
        <p:txBody>
          <a:bodyPr>
            <a:spAutoFit/>
          </a:bodyPr>
          <a:lstStyle/>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At the first 2 transects, SCHISM results lie between NWM (which tends to over-predict flow) and USGS (which may also have errors, as the peak @ SJ seems to be close to Buffalo B.);</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There is generally agreement between NWM and SCHISM flows at the other 2 transects;</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the differences are due to different routing algorithms used in the 2 models;</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In addition the pluvial effects dominate transect 4 </a:t>
            </a:r>
            <a:endParaRPr lang="en-US" dirty="0"/>
          </a:p>
        </p:txBody>
      </p:sp>
    </p:spTree>
    <p:extLst>
      <p:ext uri="{BB962C8B-B14F-4D97-AF65-F5344CB8AC3E}">
        <p14:creationId xmlns:p14="http://schemas.microsoft.com/office/powerpoint/2010/main" val="547547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934670"/>
            <a:ext cx="11497235" cy="923330"/>
          </a:xfrm>
          <a:prstGeom prst="rect">
            <a:avLst/>
          </a:prstGeom>
          <a:solidFill>
            <a:schemeClr val="accent6">
              <a:lumMod val="20000"/>
              <a:lumOff val="80000"/>
            </a:schemeClr>
          </a:solidFill>
        </p:spPr>
        <p:txBody>
          <a:bodyPr wrap="square" rtlCol="0" anchor="t">
            <a:spAutoFit/>
          </a:bodyPr>
          <a:lstStyle/>
          <a:p>
            <a:r>
              <a:rPr lang="en-US" dirty="0"/>
              <a:t>High water mark (HWM) comparisons between USGS observation and SCHISM outputs. Fig a and b show the HWM from USGS and SCHISM, respectively, Fig. c shows the difference or errors of the HWM simulation. Fig. d shows the linear regression between the observed and modeled HWM, Fig. e shows the histogram of errors. </a:t>
            </a:r>
            <a:endParaRPr lang="en-US" dirty="0">
              <a:cs typeface="Calibri"/>
            </a:endParaRPr>
          </a:p>
        </p:txBody>
      </p:sp>
      <p:grpSp>
        <p:nvGrpSpPr>
          <p:cNvPr id="11" name="Group 10"/>
          <p:cNvGrpSpPr/>
          <p:nvPr/>
        </p:nvGrpSpPr>
        <p:grpSpPr>
          <a:xfrm>
            <a:off x="142668" y="265912"/>
            <a:ext cx="9981416" cy="5668758"/>
            <a:chOff x="168424" y="0"/>
            <a:chExt cx="9981416" cy="5668758"/>
          </a:xfrm>
        </p:grpSpPr>
        <p:pic>
          <p:nvPicPr>
            <p:cNvPr id="3" name="Picture 2"/>
            <p:cNvPicPr>
              <a:picLocks noChangeAspect="1"/>
            </p:cNvPicPr>
            <p:nvPr/>
          </p:nvPicPr>
          <p:blipFill>
            <a:blip r:embed="rId2"/>
            <a:stretch>
              <a:fillRect/>
            </a:stretch>
          </p:blipFill>
          <p:spPr>
            <a:xfrm>
              <a:off x="168424" y="0"/>
              <a:ext cx="9981416" cy="5668758"/>
            </a:xfrm>
            <a:prstGeom prst="rect">
              <a:avLst/>
            </a:prstGeom>
          </p:spPr>
        </p:pic>
        <p:sp>
          <p:nvSpPr>
            <p:cNvPr id="6" name="TextBox 5"/>
            <p:cNvSpPr txBox="1"/>
            <p:nvPr/>
          </p:nvSpPr>
          <p:spPr>
            <a:xfrm>
              <a:off x="766482" y="645459"/>
              <a:ext cx="436338" cy="369332"/>
            </a:xfrm>
            <a:prstGeom prst="rect">
              <a:avLst/>
            </a:prstGeom>
            <a:noFill/>
          </p:spPr>
          <p:txBody>
            <a:bodyPr wrap="none" rtlCol="0">
              <a:spAutoFit/>
            </a:bodyPr>
            <a:lstStyle/>
            <a:p>
              <a:r>
                <a:rPr lang="en-US"/>
                <a:t>(a)</a:t>
              </a:r>
            </a:p>
          </p:txBody>
        </p:sp>
        <p:sp>
          <p:nvSpPr>
            <p:cNvPr id="7" name="TextBox 6"/>
            <p:cNvSpPr txBox="1"/>
            <p:nvPr/>
          </p:nvSpPr>
          <p:spPr>
            <a:xfrm>
              <a:off x="3833877" y="646350"/>
              <a:ext cx="447558" cy="369332"/>
            </a:xfrm>
            <a:prstGeom prst="rect">
              <a:avLst/>
            </a:prstGeom>
            <a:noFill/>
          </p:spPr>
          <p:txBody>
            <a:bodyPr wrap="none" rtlCol="0">
              <a:spAutoFit/>
            </a:bodyPr>
            <a:lstStyle/>
            <a:p>
              <a:r>
                <a:rPr lang="en-US"/>
                <a:t>(b)</a:t>
              </a:r>
            </a:p>
          </p:txBody>
        </p:sp>
        <p:sp>
          <p:nvSpPr>
            <p:cNvPr id="8" name="TextBox 7"/>
            <p:cNvSpPr txBox="1"/>
            <p:nvPr/>
          </p:nvSpPr>
          <p:spPr>
            <a:xfrm>
              <a:off x="7337611" y="627530"/>
              <a:ext cx="436338" cy="369332"/>
            </a:xfrm>
            <a:prstGeom prst="rect">
              <a:avLst/>
            </a:prstGeom>
            <a:noFill/>
          </p:spPr>
          <p:txBody>
            <a:bodyPr wrap="none" rtlCol="0">
              <a:spAutoFit/>
            </a:bodyPr>
            <a:lstStyle/>
            <a:p>
              <a:r>
                <a:rPr lang="en-US"/>
                <a:t>(c)</a:t>
              </a:r>
            </a:p>
          </p:txBody>
        </p:sp>
        <p:sp>
          <p:nvSpPr>
            <p:cNvPr id="9" name="TextBox 8"/>
            <p:cNvSpPr txBox="1"/>
            <p:nvPr/>
          </p:nvSpPr>
          <p:spPr>
            <a:xfrm>
              <a:off x="2532614" y="3635188"/>
              <a:ext cx="447558" cy="369332"/>
            </a:xfrm>
            <a:prstGeom prst="rect">
              <a:avLst/>
            </a:prstGeom>
            <a:noFill/>
          </p:spPr>
          <p:txBody>
            <a:bodyPr wrap="none" rtlCol="0">
              <a:spAutoFit/>
            </a:bodyPr>
            <a:lstStyle/>
            <a:p>
              <a:r>
                <a:rPr lang="en-US"/>
                <a:t>(d)</a:t>
              </a:r>
            </a:p>
          </p:txBody>
        </p:sp>
        <p:sp>
          <p:nvSpPr>
            <p:cNvPr id="10" name="TextBox 9"/>
            <p:cNvSpPr txBox="1"/>
            <p:nvPr/>
          </p:nvSpPr>
          <p:spPr>
            <a:xfrm>
              <a:off x="5769479" y="3635188"/>
              <a:ext cx="441146" cy="369332"/>
            </a:xfrm>
            <a:prstGeom prst="rect">
              <a:avLst/>
            </a:prstGeom>
            <a:noFill/>
          </p:spPr>
          <p:txBody>
            <a:bodyPr wrap="none" rtlCol="0">
              <a:spAutoFit/>
            </a:bodyPr>
            <a:lstStyle/>
            <a:p>
              <a:r>
                <a:rPr lang="en-US"/>
                <a:t>(e)</a:t>
              </a:r>
            </a:p>
          </p:txBody>
        </p:sp>
      </p:grpSp>
      <p:sp>
        <p:nvSpPr>
          <p:cNvPr id="2" name="Rectangle 1">
            <a:extLst>
              <a:ext uri="{FF2B5EF4-FFF2-40B4-BE49-F238E27FC236}">
                <a16:creationId xmlns:a16="http://schemas.microsoft.com/office/drawing/2014/main" id="{CB33F34A-D3AB-4BC9-A3FB-7019D8089288}"/>
              </a:ext>
            </a:extLst>
          </p:cNvPr>
          <p:cNvSpPr/>
          <p:nvPr/>
        </p:nvSpPr>
        <p:spPr>
          <a:xfrm>
            <a:off x="460295" y="77729"/>
            <a:ext cx="3845348" cy="369332"/>
          </a:xfrm>
          <a:prstGeom prst="rect">
            <a:avLst/>
          </a:prstGeom>
        </p:spPr>
        <p:txBody>
          <a:bodyPr wrap="none">
            <a:spAutoFit/>
          </a:bodyPr>
          <a:lstStyle/>
          <a:p>
            <a:r>
              <a:rPr lang="en-US" b="1" dirty="0"/>
              <a:t>High water mark (HWM) comparisons </a:t>
            </a:r>
          </a:p>
        </p:txBody>
      </p:sp>
      <p:sp>
        <p:nvSpPr>
          <p:cNvPr id="4" name="Rectangle 3">
            <a:extLst>
              <a:ext uri="{FF2B5EF4-FFF2-40B4-BE49-F238E27FC236}">
                <a16:creationId xmlns:a16="http://schemas.microsoft.com/office/drawing/2014/main" id="{B70B0933-6DEE-4FAA-A4DC-E023B45E709A}"/>
              </a:ext>
            </a:extLst>
          </p:cNvPr>
          <p:cNvSpPr/>
          <p:nvPr/>
        </p:nvSpPr>
        <p:spPr>
          <a:xfrm>
            <a:off x="10266752" y="2231508"/>
            <a:ext cx="1970468" cy="3339184"/>
          </a:xfrm>
          <a:prstGeom prst="rect">
            <a:avLst/>
          </a:prstGeom>
          <a:solidFill>
            <a:schemeClr val="accent5">
              <a:lumMod val="20000"/>
              <a:lumOff val="80000"/>
            </a:schemeClr>
          </a:solidFill>
        </p:spPr>
        <p:txBody>
          <a:bodyPr wrap="square">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The overall MAE=0.69m. Larger errors are found in Calcasieu Lake/Lake Charles region where the DEMs have large uncertainties; excluding this region the MAE is reduced to 0.63m.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7352" y="6106640"/>
            <a:ext cx="11497235" cy="369332"/>
          </a:xfrm>
          <a:prstGeom prst="rect">
            <a:avLst/>
          </a:prstGeom>
          <a:noFill/>
        </p:spPr>
        <p:txBody>
          <a:bodyPr wrap="square" rtlCol="0" anchor="t">
            <a:spAutoFit/>
          </a:bodyPr>
          <a:lstStyle/>
          <a:p>
            <a:r>
              <a:rPr lang="en-US" dirty="0"/>
              <a:t>Inundation extent predicted by SCHISM (FEMA).  10cm cut-off; hit rate=0.92, MAE=1.12m.</a:t>
            </a:r>
          </a:p>
        </p:txBody>
      </p:sp>
      <p:pic>
        <p:nvPicPr>
          <p:cNvPr id="5" name="Picture 4">
            <a:extLst>
              <a:ext uri="{FF2B5EF4-FFF2-40B4-BE49-F238E27FC236}">
                <a16:creationId xmlns:a16="http://schemas.microsoft.com/office/drawing/2014/main" id="{41FE8EAD-57C1-46B7-B93D-6C27058C2F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922" y="922998"/>
            <a:ext cx="7330255" cy="5183642"/>
          </a:xfrm>
          <a:prstGeom prst="rect">
            <a:avLst/>
          </a:prstGeom>
        </p:spPr>
      </p:pic>
      <p:sp>
        <p:nvSpPr>
          <p:cNvPr id="6" name="Rectangle 5">
            <a:extLst>
              <a:ext uri="{FF2B5EF4-FFF2-40B4-BE49-F238E27FC236}">
                <a16:creationId xmlns:a16="http://schemas.microsoft.com/office/drawing/2014/main" id="{FD1A054A-606A-419F-AAD9-99232B9FDE16}"/>
              </a:ext>
            </a:extLst>
          </p:cNvPr>
          <p:cNvSpPr/>
          <p:nvPr/>
        </p:nvSpPr>
        <p:spPr>
          <a:xfrm>
            <a:off x="460295" y="77729"/>
            <a:ext cx="6146939" cy="461665"/>
          </a:xfrm>
          <a:prstGeom prst="rect">
            <a:avLst/>
          </a:prstGeom>
        </p:spPr>
        <p:txBody>
          <a:bodyPr wrap="none">
            <a:spAutoFit/>
          </a:bodyPr>
          <a:lstStyle/>
          <a:p>
            <a:r>
              <a:rPr lang="en-US" sz="2400" b="1" dirty="0"/>
              <a:t>Inundation extent comparison with FEMA data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814B6EC-BC01-460B-846B-E0EFDCD6B6AB}"/>
              </a:ext>
            </a:extLst>
          </p:cNvPr>
          <p:cNvSpPr txBox="1"/>
          <p:nvPr/>
        </p:nvSpPr>
        <p:spPr>
          <a:xfrm>
            <a:off x="7807543" y="5192748"/>
            <a:ext cx="347435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rgbClr val="FF0000"/>
                </a:solidFill>
              </a:rPr>
              <a:t>Observation</a:t>
            </a:r>
            <a:r>
              <a:rPr lang="en-US" sz="1400" dirty="0"/>
              <a:t>​</a:t>
            </a:r>
          </a:p>
          <a:p>
            <a:r>
              <a:rPr lang="en-US" sz="1400" b="1" dirty="0"/>
              <a:t>Baseline</a:t>
            </a:r>
            <a:r>
              <a:rPr lang="en-US" sz="1400" dirty="0"/>
              <a:t>​</a:t>
            </a:r>
          </a:p>
          <a:p>
            <a:r>
              <a:rPr lang="en-US" sz="1400" b="1" dirty="0">
                <a:solidFill>
                  <a:srgbClr val="3538F1"/>
                </a:solidFill>
              </a:rPr>
              <a:t>Ocean force only (Hurricane Harvey + tides)</a:t>
            </a:r>
            <a:r>
              <a:rPr lang="en-US" sz="1400" dirty="0"/>
              <a:t>​</a:t>
            </a:r>
          </a:p>
          <a:p>
            <a:r>
              <a:rPr lang="en-US" sz="1400" b="1" dirty="0">
                <a:solidFill>
                  <a:srgbClr val="00FF00"/>
                </a:solidFill>
              </a:rPr>
              <a:t>NWM flow only</a:t>
            </a:r>
            <a:r>
              <a:rPr lang="en-US" sz="1400" dirty="0">
                <a:solidFill>
                  <a:srgbClr val="00FF00"/>
                </a:solidFill>
              </a:rPr>
              <a:t>​</a:t>
            </a:r>
          </a:p>
          <a:p>
            <a:r>
              <a:rPr lang="en-US" sz="1400" b="1" dirty="0">
                <a:solidFill>
                  <a:srgbClr val="FF00FF"/>
                </a:solidFill>
              </a:rPr>
              <a:t>Precipitation only</a:t>
            </a:r>
            <a:r>
              <a:rPr lang="en-US" sz="1400" dirty="0"/>
              <a:t>​</a:t>
            </a:r>
          </a:p>
        </p:txBody>
      </p:sp>
      <p:pic>
        <p:nvPicPr>
          <p:cNvPr id="2" name="Picture 1">
            <a:extLst>
              <a:ext uri="{FF2B5EF4-FFF2-40B4-BE49-F238E27FC236}">
                <a16:creationId xmlns:a16="http://schemas.microsoft.com/office/drawing/2014/main" id="{C04B41AC-8AA0-4883-8DBA-62F1CABF5C31}"/>
              </a:ext>
            </a:extLst>
          </p:cNvPr>
          <p:cNvPicPr>
            <a:picLocks noChangeAspect="1"/>
          </p:cNvPicPr>
          <p:nvPr/>
        </p:nvPicPr>
        <p:blipFill>
          <a:blip r:embed="rId2"/>
          <a:stretch>
            <a:fillRect/>
          </a:stretch>
        </p:blipFill>
        <p:spPr>
          <a:xfrm>
            <a:off x="266809" y="462514"/>
            <a:ext cx="7860332" cy="6395486"/>
          </a:xfrm>
          <a:prstGeom prst="rect">
            <a:avLst/>
          </a:prstGeom>
        </p:spPr>
      </p:pic>
      <p:sp>
        <p:nvSpPr>
          <p:cNvPr id="3" name="TextBox 2">
            <a:extLst>
              <a:ext uri="{FF2B5EF4-FFF2-40B4-BE49-F238E27FC236}">
                <a16:creationId xmlns:a16="http://schemas.microsoft.com/office/drawing/2014/main" id="{98211591-34F4-408F-9823-F791BDAC6227}"/>
              </a:ext>
            </a:extLst>
          </p:cNvPr>
          <p:cNvSpPr txBox="1"/>
          <p:nvPr/>
        </p:nvSpPr>
        <p:spPr>
          <a:xfrm>
            <a:off x="266809" y="93182"/>
            <a:ext cx="7381123" cy="461665"/>
          </a:xfrm>
          <a:prstGeom prst="rect">
            <a:avLst/>
          </a:prstGeom>
          <a:noFill/>
        </p:spPr>
        <p:txBody>
          <a:bodyPr wrap="none" rtlCol="0">
            <a:spAutoFit/>
          </a:bodyPr>
          <a:lstStyle/>
          <a:p>
            <a:r>
              <a:rPr lang="en-US" sz="2400" b="1" dirty="0"/>
              <a:t>Results from sensitivity tests separating different forcing</a:t>
            </a:r>
          </a:p>
        </p:txBody>
      </p:sp>
      <p:sp>
        <p:nvSpPr>
          <p:cNvPr id="4" name="Rectangle 3">
            <a:extLst>
              <a:ext uri="{FF2B5EF4-FFF2-40B4-BE49-F238E27FC236}">
                <a16:creationId xmlns:a16="http://schemas.microsoft.com/office/drawing/2014/main" id="{9514F2E1-031B-4D16-A044-FFEFCD5577E4}"/>
              </a:ext>
            </a:extLst>
          </p:cNvPr>
          <p:cNvSpPr/>
          <p:nvPr/>
        </p:nvSpPr>
        <p:spPr>
          <a:xfrm>
            <a:off x="8127141" y="1080476"/>
            <a:ext cx="3825025" cy="2585323"/>
          </a:xfrm>
          <a:prstGeom prst="rect">
            <a:avLst/>
          </a:prstGeom>
          <a:solidFill>
            <a:schemeClr val="accent6">
              <a:lumMod val="20000"/>
              <a:lumOff val="80000"/>
            </a:schemeClr>
          </a:solidFill>
        </p:spPr>
        <p:txBody>
          <a:bodyPr wrap="square">
            <a:spAutoFit/>
          </a:bodyPr>
          <a:lstStyle/>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E1-4 are heavily dominated by river flow (NWM), without which the peak surges would not be sustained long enough. </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Pluvial effects also contribute to some minor surges of ~20cm. </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Even at E5-6, the contribution from NWM is still visible at the tail end of surge</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FAEFD55-8232-493A-8CA5-43B8A4818C87}"/>
              </a:ext>
            </a:extLst>
          </p:cNvPr>
          <p:cNvSpPr txBox="1"/>
          <p:nvPr/>
        </p:nvSpPr>
        <p:spPr>
          <a:xfrm>
            <a:off x="5953428" y="6118487"/>
            <a:ext cx="6107289" cy="646331"/>
          </a:xfrm>
          <a:prstGeom prst="rect">
            <a:avLst/>
          </a:prstGeom>
          <a:solidFill>
            <a:schemeClr val="accent3">
              <a:lumMod val="40000"/>
              <a:lumOff val="60000"/>
            </a:schemeClr>
          </a:solidFill>
        </p:spPr>
        <p:txBody>
          <a:bodyPr wrap="square" rtlCol="0" anchor="t">
            <a:spAutoFit/>
          </a:bodyPr>
          <a:lstStyle/>
          <a:p>
            <a:r>
              <a:rPr lang="en-US" dirty="0"/>
              <a:t>Difference of water elevation from base case and that from the summation of three sensitivity test. </a:t>
            </a:r>
            <a:endParaRPr lang="en-US" dirty="0">
              <a:cs typeface="Calibri"/>
            </a:endParaRPr>
          </a:p>
        </p:txBody>
      </p:sp>
      <p:sp>
        <p:nvSpPr>
          <p:cNvPr id="8" name="TextBox 7">
            <a:extLst>
              <a:ext uri="{FF2B5EF4-FFF2-40B4-BE49-F238E27FC236}">
                <a16:creationId xmlns:a16="http://schemas.microsoft.com/office/drawing/2014/main" id="{0810B681-6734-4A66-AFE1-99092649B0B2}"/>
              </a:ext>
            </a:extLst>
          </p:cNvPr>
          <p:cNvSpPr txBox="1"/>
          <p:nvPr/>
        </p:nvSpPr>
        <p:spPr>
          <a:xfrm>
            <a:off x="126337" y="6211669"/>
            <a:ext cx="5657758" cy="646331"/>
          </a:xfrm>
          <a:prstGeom prst="rect">
            <a:avLst/>
          </a:prstGeom>
          <a:solidFill>
            <a:schemeClr val="accent6">
              <a:lumMod val="40000"/>
              <a:lumOff val="60000"/>
            </a:schemeClr>
          </a:solidFill>
        </p:spPr>
        <p:txBody>
          <a:bodyPr wrap="square" rtlCol="0">
            <a:spAutoFit/>
          </a:bodyPr>
          <a:lstStyle/>
          <a:p>
            <a:r>
              <a:rPr lang="en-US" dirty="0"/>
              <a:t>Time series of water elevation from base case and that from the summation of three sensitivity test. </a:t>
            </a:r>
          </a:p>
        </p:txBody>
      </p:sp>
      <p:pic>
        <p:nvPicPr>
          <p:cNvPr id="9" name="Picture 8">
            <a:extLst>
              <a:ext uri="{FF2B5EF4-FFF2-40B4-BE49-F238E27FC236}">
                <a16:creationId xmlns:a16="http://schemas.microsoft.com/office/drawing/2014/main" id="{7B0A7388-B8B3-4DA3-80A1-B70E49284695}"/>
              </a:ext>
            </a:extLst>
          </p:cNvPr>
          <p:cNvPicPr>
            <a:picLocks noChangeAspect="1"/>
          </p:cNvPicPr>
          <p:nvPr/>
        </p:nvPicPr>
        <p:blipFill>
          <a:blip r:embed="rId2"/>
          <a:stretch>
            <a:fillRect/>
          </a:stretch>
        </p:blipFill>
        <p:spPr>
          <a:xfrm>
            <a:off x="5910433" y="1400903"/>
            <a:ext cx="5743124" cy="4645816"/>
          </a:xfrm>
          <a:prstGeom prst="rect">
            <a:avLst/>
          </a:prstGeom>
        </p:spPr>
      </p:pic>
      <p:pic>
        <p:nvPicPr>
          <p:cNvPr id="10" name="Picture 9">
            <a:extLst>
              <a:ext uri="{FF2B5EF4-FFF2-40B4-BE49-F238E27FC236}">
                <a16:creationId xmlns:a16="http://schemas.microsoft.com/office/drawing/2014/main" id="{8F4D308B-37D9-4391-8E21-664E6B9C08FA}"/>
              </a:ext>
            </a:extLst>
          </p:cNvPr>
          <p:cNvPicPr>
            <a:picLocks noChangeAspect="1"/>
          </p:cNvPicPr>
          <p:nvPr/>
        </p:nvPicPr>
        <p:blipFill>
          <a:blip r:embed="rId3"/>
          <a:stretch>
            <a:fillRect/>
          </a:stretch>
        </p:blipFill>
        <p:spPr>
          <a:xfrm>
            <a:off x="485383" y="1495433"/>
            <a:ext cx="5425050" cy="4760443"/>
          </a:xfrm>
          <a:prstGeom prst="rect">
            <a:avLst/>
          </a:prstGeom>
        </p:spPr>
      </p:pic>
      <p:sp>
        <p:nvSpPr>
          <p:cNvPr id="6" name="TextBox 5">
            <a:extLst>
              <a:ext uri="{FF2B5EF4-FFF2-40B4-BE49-F238E27FC236}">
                <a16:creationId xmlns:a16="http://schemas.microsoft.com/office/drawing/2014/main" id="{539B707F-9D49-46F4-95F4-3F1042326A4F}"/>
              </a:ext>
            </a:extLst>
          </p:cNvPr>
          <p:cNvSpPr txBox="1"/>
          <p:nvPr/>
        </p:nvSpPr>
        <p:spPr>
          <a:xfrm>
            <a:off x="266809" y="15908"/>
            <a:ext cx="7381123" cy="461665"/>
          </a:xfrm>
          <a:prstGeom prst="rect">
            <a:avLst/>
          </a:prstGeom>
          <a:noFill/>
        </p:spPr>
        <p:txBody>
          <a:bodyPr wrap="none" rtlCol="0">
            <a:spAutoFit/>
          </a:bodyPr>
          <a:lstStyle/>
          <a:p>
            <a:r>
              <a:rPr lang="en-US" sz="2400" b="1" dirty="0"/>
              <a:t>Results from sensitivity tests separating different forcing</a:t>
            </a:r>
          </a:p>
        </p:txBody>
      </p:sp>
      <p:sp>
        <p:nvSpPr>
          <p:cNvPr id="2" name="Rectangle 1">
            <a:extLst>
              <a:ext uri="{FF2B5EF4-FFF2-40B4-BE49-F238E27FC236}">
                <a16:creationId xmlns:a16="http://schemas.microsoft.com/office/drawing/2014/main" id="{C097CD05-1106-4821-9C70-55E494A2D065}"/>
              </a:ext>
            </a:extLst>
          </p:cNvPr>
          <p:cNvSpPr/>
          <p:nvPr/>
        </p:nvSpPr>
        <p:spPr>
          <a:xfrm>
            <a:off x="206746" y="426344"/>
            <a:ext cx="11718445" cy="954107"/>
          </a:xfrm>
          <a:prstGeom prst="rect">
            <a:avLst/>
          </a:prstGeom>
          <a:solidFill>
            <a:schemeClr val="accent5">
              <a:lumMod val="20000"/>
              <a:lumOff val="80000"/>
            </a:schemeClr>
          </a:solidFill>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It’s clear that the compound effects (up to 0.5m) are highly nonlinear at all locations (as signified by departure from 0 line) and are mostly </a:t>
            </a:r>
            <a:r>
              <a:rPr lang="en-US"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positive</a:t>
            </a:r>
            <a:r>
              <a:rPr lang="en-US" dirty="0">
                <a:latin typeface="Calibri" panose="020F0502020204030204" pitchFamily="34" charset="0"/>
                <a:ea typeface="Calibri" panose="020F0502020204030204" pitchFamily="34" charset="0"/>
                <a:cs typeface="Times New Roman" panose="02020603050405020304" pitchFamily="18" charset="0"/>
              </a:rPr>
              <a:t> at most stations. </a:t>
            </a:r>
            <a:r>
              <a:rPr lang="en-US" sz="2000" b="1" dirty="0">
                <a:solidFill>
                  <a:srgbClr val="00B000"/>
                </a:solidFill>
                <a:latin typeface="Calibri" panose="020F0502020204030204" pitchFamily="34" charset="0"/>
                <a:ea typeface="Calibri" panose="020F0502020204030204" pitchFamily="34" charset="0"/>
                <a:cs typeface="Times New Roman" panose="02020603050405020304" pitchFamily="18" charset="0"/>
              </a:rPr>
              <a:t>Negative</a:t>
            </a:r>
            <a:r>
              <a:rPr lang="en-US" dirty="0">
                <a:latin typeface="Calibri" panose="020F0502020204030204" pitchFamily="34" charset="0"/>
                <a:ea typeface="Calibri" panose="020F0502020204030204" pitchFamily="34" charset="0"/>
                <a:cs typeface="Times New Roman" panose="02020603050405020304" pitchFamily="18" charset="0"/>
              </a:rPr>
              <a:t> compound effects are also observed at some inland stations (E1,2,4) during certain times</a:t>
            </a:r>
            <a:endParaRPr lang="en-US" dirty="0"/>
          </a:p>
        </p:txBody>
      </p:sp>
      <p:sp>
        <p:nvSpPr>
          <p:cNvPr id="3" name="Rectangle 2">
            <a:extLst>
              <a:ext uri="{FF2B5EF4-FFF2-40B4-BE49-F238E27FC236}">
                <a16:creationId xmlns:a16="http://schemas.microsoft.com/office/drawing/2014/main" id="{A70CBC9C-F9EA-41DC-A21C-328078AB5E7C}"/>
              </a:ext>
            </a:extLst>
          </p:cNvPr>
          <p:cNvSpPr/>
          <p:nvPr/>
        </p:nvSpPr>
        <p:spPr>
          <a:xfrm rot="10800000">
            <a:off x="7280884" y="1793299"/>
            <a:ext cx="734095" cy="646331"/>
          </a:xfrm>
          <a:prstGeom prst="rect">
            <a:avLst/>
          </a:prstGeom>
          <a:noFill/>
          <a:ln w="28575">
            <a:solidFill>
              <a:srgbClr val="00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B000"/>
                </a:solidFill>
              </a:rPr>
              <a:t>_</a:t>
            </a:r>
          </a:p>
        </p:txBody>
      </p:sp>
      <p:sp>
        <p:nvSpPr>
          <p:cNvPr id="11" name="Rectangle 10">
            <a:extLst>
              <a:ext uri="{FF2B5EF4-FFF2-40B4-BE49-F238E27FC236}">
                <a16:creationId xmlns:a16="http://schemas.microsoft.com/office/drawing/2014/main" id="{AFAC306A-B6BD-4333-9EE9-6B9D5B582E61}"/>
              </a:ext>
            </a:extLst>
          </p:cNvPr>
          <p:cNvSpPr/>
          <p:nvPr/>
        </p:nvSpPr>
        <p:spPr>
          <a:xfrm>
            <a:off x="4879761" y="1811132"/>
            <a:ext cx="734095" cy="64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a:t>
            </a:r>
          </a:p>
          <a:p>
            <a:pPr algn="ctr"/>
            <a:endParaRPr lang="en-US" sz="3200" b="1" dirty="0">
              <a:solidFill>
                <a:srgbClr val="FF0000"/>
              </a:solidFill>
            </a:endParaRPr>
          </a:p>
        </p:txBody>
      </p:sp>
      <p:sp>
        <p:nvSpPr>
          <p:cNvPr id="13" name="Rectangle 12">
            <a:extLst>
              <a:ext uri="{FF2B5EF4-FFF2-40B4-BE49-F238E27FC236}">
                <a16:creationId xmlns:a16="http://schemas.microsoft.com/office/drawing/2014/main" id="{23D6CDDB-BCB0-4E11-914C-24082E7027DA}"/>
              </a:ext>
            </a:extLst>
          </p:cNvPr>
          <p:cNvSpPr/>
          <p:nvPr/>
        </p:nvSpPr>
        <p:spPr>
          <a:xfrm>
            <a:off x="10304811" y="1452219"/>
            <a:ext cx="734095" cy="646331"/>
          </a:xfrm>
          <a:prstGeom prst="rect">
            <a:avLst/>
          </a:prstGeom>
          <a:noFill/>
          <a:ln w="28575">
            <a:solidFill>
              <a:srgbClr val="FC4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a:t>
            </a:r>
          </a:p>
        </p:txBody>
      </p:sp>
      <p:sp>
        <p:nvSpPr>
          <p:cNvPr id="14" name="Rectangle 13">
            <a:extLst>
              <a:ext uri="{FF2B5EF4-FFF2-40B4-BE49-F238E27FC236}">
                <a16:creationId xmlns:a16="http://schemas.microsoft.com/office/drawing/2014/main" id="{0ED33A93-76C7-4ADC-87F5-54C323381E5B}"/>
              </a:ext>
            </a:extLst>
          </p:cNvPr>
          <p:cNvSpPr/>
          <p:nvPr/>
        </p:nvSpPr>
        <p:spPr>
          <a:xfrm>
            <a:off x="1717428" y="1558764"/>
            <a:ext cx="734095" cy="646331"/>
          </a:xfrm>
          <a:prstGeom prst="rect">
            <a:avLst/>
          </a:prstGeom>
          <a:noFill/>
          <a:ln w="28575">
            <a:solidFill>
              <a:srgbClr val="00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B000"/>
                </a:solidFill>
              </a:rPr>
              <a:t>_</a:t>
            </a:r>
          </a:p>
        </p:txBody>
      </p:sp>
    </p:spTree>
    <p:extLst>
      <p:ext uri="{BB962C8B-B14F-4D97-AF65-F5344CB8AC3E}">
        <p14:creationId xmlns:p14="http://schemas.microsoft.com/office/powerpoint/2010/main" val="2542967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B59A94-960B-431C-AE25-93D646EEDF2A}"/>
              </a:ext>
            </a:extLst>
          </p:cNvPr>
          <p:cNvPicPr>
            <a:picLocks noChangeAspect="1"/>
          </p:cNvPicPr>
          <p:nvPr/>
        </p:nvPicPr>
        <p:blipFill>
          <a:blip r:embed="rId2"/>
          <a:stretch>
            <a:fillRect/>
          </a:stretch>
        </p:blipFill>
        <p:spPr>
          <a:xfrm>
            <a:off x="643066" y="729664"/>
            <a:ext cx="4942667" cy="6128336"/>
          </a:xfrm>
          <a:prstGeom prst="rect">
            <a:avLst/>
          </a:prstGeom>
        </p:spPr>
      </p:pic>
      <p:sp>
        <p:nvSpPr>
          <p:cNvPr id="5" name="TextBox 4">
            <a:extLst>
              <a:ext uri="{FF2B5EF4-FFF2-40B4-BE49-F238E27FC236}">
                <a16:creationId xmlns:a16="http://schemas.microsoft.com/office/drawing/2014/main" id="{7D0E1EC9-C713-4D3E-BD56-4325C915B29D}"/>
              </a:ext>
            </a:extLst>
          </p:cNvPr>
          <p:cNvSpPr txBox="1"/>
          <p:nvPr/>
        </p:nvSpPr>
        <p:spPr>
          <a:xfrm>
            <a:off x="266809" y="93182"/>
            <a:ext cx="7381123" cy="461665"/>
          </a:xfrm>
          <a:prstGeom prst="rect">
            <a:avLst/>
          </a:prstGeom>
          <a:noFill/>
        </p:spPr>
        <p:txBody>
          <a:bodyPr wrap="none" rtlCol="0">
            <a:spAutoFit/>
          </a:bodyPr>
          <a:lstStyle/>
          <a:p>
            <a:r>
              <a:rPr lang="en-US" sz="2400" b="1" dirty="0"/>
              <a:t>Results from sensitivity tests separating different forcing</a:t>
            </a:r>
          </a:p>
        </p:txBody>
      </p:sp>
      <p:sp>
        <p:nvSpPr>
          <p:cNvPr id="2" name="Rectangle 1">
            <a:extLst>
              <a:ext uri="{FF2B5EF4-FFF2-40B4-BE49-F238E27FC236}">
                <a16:creationId xmlns:a16="http://schemas.microsoft.com/office/drawing/2014/main" id="{6B4AAE96-9DE6-4A19-806A-403DD68386A4}"/>
              </a:ext>
            </a:extLst>
          </p:cNvPr>
          <p:cNvSpPr/>
          <p:nvPr/>
        </p:nvSpPr>
        <p:spPr>
          <a:xfrm>
            <a:off x="5789061" y="1582340"/>
            <a:ext cx="6096000" cy="3693319"/>
          </a:xfrm>
          <a:prstGeom prst="rect">
            <a:avLst/>
          </a:prstGeom>
          <a:solidFill>
            <a:schemeClr val="accent5">
              <a:lumMod val="20000"/>
              <a:lumOff val="80000"/>
            </a:schemeClr>
          </a:solidFill>
        </p:spPr>
        <p:txBody>
          <a:bodyPr>
            <a:spAutoFit/>
          </a:bodyPr>
          <a:lstStyle/>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Ocean effects are minor at both locations. </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Both NWM river (imposed as B.C.) and rainfall effects are significant at Transect 3; </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At Transect 4, the river B.C. effects are minor and most of the flow there came from rainfall;</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At both locations, the total sum of flows from all 3 sources is close to the baseline results but with some under-estimation, which suggests compound effects for flow;</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 It’s reassuring that the baseline generally agrees with NWM output at this location, even though different routing algorithms are used in the 2 models;</a:t>
            </a:r>
          </a:p>
          <a:p>
            <a:pPr marL="285750" indent="-285750">
              <a:buFont typeface="Arial" panose="020B0604020202020204" pitchFamily="34" charset="0"/>
              <a:buChar char="•"/>
            </a:pP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Therefore imposing flow B.C. alone in a hydrodynamic model will severely underestimate the flow</a:t>
            </a:r>
            <a:r>
              <a:rPr lang="en-US" dirty="0">
                <a:latin typeface="Calibri" panose="020F0502020204030204" pitchFamily="34" charset="0"/>
                <a:ea typeface="Calibri" panose="020F0502020204030204" pitchFamily="34" charset="0"/>
                <a:cs typeface="Times New Roman" panose="02020603050405020304" pitchFamily="18" charset="0"/>
              </a:rPr>
              <a:t>!</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A65F529-4B3B-4CCB-B909-DC272E044CD6}"/>
              </a:ext>
            </a:extLst>
          </p:cNvPr>
          <p:cNvGrpSpPr/>
          <p:nvPr/>
        </p:nvGrpSpPr>
        <p:grpSpPr>
          <a:xfrm>
            <a:off x="0" y="-157870"/>
            <a:ext cx="7090890" cy="6858000"/>
            <a:chOff x="265611" y="68826"/>
            <a:chExt cx="7090890" cy="6858000"/>
          </a:xfrm>
        </p:grpSpPr>
        <p:pic>
          <p:nvPicPr>
            <p:cNvPr id="4" name="Picture 3">
              <a:extLst>
                <a:ext uri="{FF2B5EF4-FFF2-40B4-BE49-F238E27FC236}">
                  <a16:creationId xmlns:a16="http://schemas.microsoft.com/office/drawing/2014/main" id="{D5BB3251-3D68-4642-ADB7-2744F8AD46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611" y="68826"/>
              <a:ext cx="7090890" cy="6858000"/>
            </a:xfrm>
            <a:prstGeom prst="rect">
              <a:avLst/>
            </a:prstGeom>
          </p:spPr>
        </p:pic>
        <p:grpSp>
          <p:nvGrpSpPr>
            <p:cNvPr id="2" name="Group 1">
              <a:extLst>
                <a:ext uri="{FF2B5EF4-FFF2-40B4-BE49-F238E27FC236}">
                  <a16:creationId xmlns:a16="http://schemas.microsoft.com/office/drawing/2014/main" id="{27DF0247-4AB9-4FF6-9C47-D2F44688F9E8}"/>
                </a:ext>
              </a:extLst>
            </p:cNvPr>
            <p:cNvGrpSpPr/>
            <p:nvPr/>
          </p:nvGrpSpPr>
          <p:grpSpPr>
            <a:xfrm>
              <a:off x="610105" y="495791"/>
              <a:ext cx="4979365" cy="3657891"/>
              <a:chOff x="610105" y="495791"/>
              <a:chExt cx="4979365" cy="3657891"/>
            </a:xfrm>
          </p:grpSpPr>
          <p:sp>
            <p:nvSpPr>
              <p:cNvPr id="18" name="TextBox 11">
                <a:extLst>
                  <a:ext uri="{FF2B5EF4-FFF2-40B4-BE49-F238E27FC236}">
                    <a16:creationId xmlns:a16="http://schemas.microsoft.com/office/drawing/2014/main" id="{2B4554C1-1683-4DEE-9518-3B919B775834}"/>
                  </a:ext>
                </a:extLst>
              </p:cNvPr>
              <p:cNvSpPr txBox="1"/>
              <p:nvPr/>
            </p:nvSpPr>
            <p:spPr>
              <a:xfrm>
                <a:off x="610105" y="495791"/>
                <a:ext cx="436338"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(a)</a:t>
                </a:r>
              </a:p>
            </p:txBody>
          </p:sp>
          <p:sp>
            <p:nvSpPr>
              <p:cNvPr id="19" name="TextBox 12">
                <a:extLst>
                  <a:ext uri="{FF2B5EF4-FFF2-40B4-BE49-F238E27FC236}">
                    <a16:creationId xmlns:a16="http://schemas.microsoft.com/office/drawing/2014/main" id="{CB821F43-74DD-4565-8EDF-213E0F72AE9F}"/>
                  </a:ext>
                </a:extLst>
              </p:cNvPr>
              <p:cNvSpPr txBox="1"/>
              <p:nvPr/>
            </p:nvSpPr>
            <p:spPr>
              <a:xfrm>
                <a:off x="610105" y="3784350"/>
                <a:ext cx="423514"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a:t>
                </a:r>
              </a:p>
            </p:txBody>
          </p:sp>
          <p:sp>
            <p:nvSpPr>
              <p:cNvPr id="20" name="TextBox 13">
                <a:extLst>
                  <a:ext uri="{FF2B5EF4-FFF2-40B4-BE49-F238E27FC236}">
                    <a16:creationId xmlns:a16="http://schemas.microsoft.com/office/drawing/2014/main" id="{88CFACFE-FE3B-4202-B8D5-B5E0A565140D}"/>
                  </a:ext>
                </a:extLst>
              </p:cNvPr>
              <p:cNvSpPr txBox="1"/>
              <p:nvPr/>
            </p:nvSpPr>
            <p:spPr>
              <a:xfrm>
                <a:off x="5141912" y="495791"/>
                <a:ext cx="447558"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(b)</a:t>
                </a:r>
              </a:p>
            </p:txBody>
          </p:sp>
        </p:grpSp>
      </p:grpSp>
      <p:sp>
        <p:nvSpPr>
          <p:cNvPr id="7" name="Rectangle 6">
            <a:extLst>
              <a:ext uri="{FF2B5EF4-FFF2-40B4-BE49-F238E27FC236}">
                <a16:creationId xmlns:a16="http://schemas.microsoft.com/office/drawing/2014/main" id="{C297C15D-3030-472C-861D-81DFDFAD2515}"/>
              </a:ext>
            </a:extLst>
          </p:cNvPr>
          <p:cNvSpPr/>
          <p:nvPr/>
        </p:nvSpPr>
        <p:spPr>
          <a:xfrm>
            <a:off x="7280837" y="293273"/>
            <a:ext cx="4802762" cy="1200329"/>
          </a:xfrm>
          <a:prstGeom prst="rect">
            <a:avLst/>
          </a:prstGeom>
        </p:spPr>
        <p:txBody>
          <a:bodyPr wrap="square">
            <a:spAutoFit/>
          </a:bodyPr>
          <a:lstStyle/>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Proportions of deviations as explained by each of the 3 factors (neglecting compound effects) in the total deviation. (a) Ocean force; (b) NWM flow (as B.C.); (c) Precipitation.</a:t>
            </a:r>
            <a:endParaRPr lang="en-US" dirty="0"/>
          </a:p>
        </p:txBody>
      </p:sp>
      <p:sp>
        <p:nvSpPr>
          <p:cNvPr id="8" name="Rectangle 7">
            <a:extLst>
              <a:ext uri="{FF2B5EF4-FFF2-40B4-BE49-F238E27FC236}">
                <a16:creationId xmlns:a16="http://schemas.microsoft.com/office/drawing/2014/main" id="{1199E7D9-7C89-4ED6-9427-BFD4FB904533}"/>
              </a:ext>
            </a:extLst>
          </p:cNvPr>
          <p:cNvSpPr/>
          <p:nvPr/>
        </p:nvSpPr>
        <p:spPr>
          <a:xfrm>
            <a:off x="7280837" y="1516804"/>
            <a:ext cx="4712972" cy="1754326"/>
          </a:xfrm>
          <a:prstGeom prst="rect">
            <a:avLst/>
          </a:prstGeom>
        </p:spPr>
        <p:txBody>
          <a:bodyPr wrap="square">
            <a:spAutoFit/>
          </a:bodyPr>
          <a:lstStyle/>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10cm is used as min cut-off to exclude regions with low inundation (the white space in the plots). The blacklines are 0m isobath. Sum of proportions from all 3 factors =1. Any non-zero values indicate locations with potential compound effects.</a:t>
            </a:r>
            <a:endParaRPr lang="en-US" dirty="0"/>
          </a:p>
        </p:txBody>
      </p:sp>
      <p:sp>
        <p:nvSpPr>
          <p:cNvPr id="9" name="Rectangle 8">
            <a:extLst>
              <a:ext uri="{FF2B5EF4-FFF2-40B4-BE49-F238E27FC236}">
                <a16:creationId xmlns:a16="http://schemas.microsoft.com/office/drawing/2014/main" id="{E6E74567-12BE-4265-9578-49CE375589A2}"/>
              </a:ext>
            </a:extLst>
          </p:cNvPr>
          <p:cNvSpPr/>
          <p:nvPr/>
        </p:nvSpPr>
        <p:spPr>
          <a:xfrm>
            <a:off x="4790461" y="3742320"/>
            <a:ext cx="7090890" cy="2951642"/>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The ocean factor dominates in coastal ocean (over 98%), but only accounts for less than 80% of the total in the lower Bay, less than 60% in the upper Bay and low-lying rivers. </a:t>
            </a:r>
          </a:p>
          <a:p>
            <a:pPr marL="285750" indent="-285750">
              <a:lnSpc>
                <a:spcPct val="107000"/>
              </a:lnSpc>
              <a:spcAft>
                <a:spcPts val="80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The river factor dominates in the watershed regions with river network, but also accounts for 30% and 10% in upper/lower Bay respectively. </a:t>
            </a:r>
          </a:p>
          <a:p>
            <a:pPr marL="285750" indent="-285750">
              <a:lnSpc>
                <a:spcPct val="107000"/>
              </a:lnSpc>
              <a:spcAft>
                <a:spcPts val="80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The direct precipitation factor is significant mostly on high ground in the watershed, but still accounts for ~10% in the Bay and also near river network.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F866DFA-5FF8-41DD-B6CB-953D3804E668}"/>
              </a:ext>
            </a:extLst>
          </p:cNvPr>
          <p:cNvPicPr>
            <a:picLocks noChangeAspect="1"/>
          </p:cNvPicPr>
          <p:nvPr/>
        </p:nvPicPr>
        <p:blipFill rotWithShape="1">
          <a:blip r:embed="rId2">
            <a:extLst>
              <a:ext uri="{28A0092B-C50C-407E-A947-70E740481C1C}">
                <a14:useLocalDpi xmlns:a14="http://schemas.microsoft.com/office/drawing/2010/main" val="0"/>
              </a:ext>
            </a:extLst>
          </a:blip>
          <a:srcRect l="26686" t="6100"/>
          <a:stretch/>
        </p:blipFill>
        <p:spPr>
          <a:xfrm>
            <a:off x="147484" y="919857"/>
            <a:ext cx="4963523" cy="5018286"/>
          </a:xfrm>
          <a:prstGeom prst="rect">
            <a:avLst/>
          </a:prstGeom>
        </p:spPr>
      </p:pic>
      <p:sp>
        <p:nvSpPr>
          <p:cNvPr id="2" name="Rectangle 1">
            <a:extLst>
              <a:ext uri="{FF2B5EF4-FFF2-40B4-BE49-F238E27FC236}">
                <a16:creationId xmlns:a16="http://schemas.microsoft.com/office/drawing/2014/main" id="{B000E5C0-F0E7-4435-83AD-4A093410A976}"/>
              </a:ext>
            </a:extLst>
          </p:cNvPr>
          <p:cNvSpPr/>
          <p:nvPr/>
        </p:nvSpPr>
        <p:spPr>
          <a:xfrm>
            <a:off x="147483" y="130494"/>
            <a:ext cx="10374555" cy="461665"/>
          </a:xfrm>
          <a:prstGeom prst="rect">
            <a:avLst/>
          </a:prstGeom>
        </p:spPr>
        <p:txBody>
          <a:bodyPr wrap="square">
            <a:spAutoFit/>
          </a:bodyPr>
          <a:lstStyle/>
          <a:p>
            <a:r>
              <a:rPr lang="en-US" sz="2400" b="1" dirty="0">
                <a:latin typeface="Calibri" panose="020F0502020204030204" pitchFamily="34" charset="0"/>
                <a:ea typeface="Calibri" panose="020F0502020204030204" pitchFamily="34" charset="0"/>
                <a:cs typeface="Times New Roman" panose="02020603050405020304" pitchFamily="18" charset="0"/>
              </a:rPr>
              <a:t>Compound factors as defined by max(baseline)/ max(deviations from 3 runs)</a:t>
            </a:r>
            <a:endParaRPr lang="en-US" sz="2400" b="1" dirty="0"/>
          </a:p>
        </p:txBody>
      </p:sp>
      <p:sp>
        <p:nvSpPr>
          <p:cNvPr id="3" name="Rectangle 2">
            <a:extLst>
              <a:ext uri="{FF2B5EF4-FFF2-40B4-BE49-F238E27FC236}">
                <a16:creationId xmlns:a16="http://schemas.microsoft.com/office/drawing/2014/main" id="{76ECAC75-5926-44C3-A5D7-D60D36CB826F}"/>
              </a:ext>
            </a:extLst>
          </p:cNvPr>
          <p:cNvSpPr/>
          <p:nvPr/>
        </p:nvSpPr>
        <p:spPr>
          <a:xfrm>
            <a:off x="5241701" y="913167"/>
            <a:ext cx="6802815" cy="5630324"/>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The denominator is a conservative estimate of the total max deviation because the maximums from each factor may occur at different times ; therefore the compound factor calculated this way is generally &lt;=1 with some exceptions. </a:t>
            </a:r>
          </a:p>
          <a:p>
            <a:pPr marL="285750" indent="-285750">
              <a:lnSpc>
                <a:spcPct val="107000"/>
              </a:lnSpc>
              <a:spcAft>
                <a:spcPts val="80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10cm is used as the cut-off to exclude regions with low inundation (the white space in the plots). </a:t>
            </a:r>
          </a:p>
          <a:p>
            <a:pPr marL="285750" indent="-285750">
              <a:lnSpc>
                <a:spcPct val="107000"/>
              </a:lnSpc>
              <a:spcAft>
                <a:spcPts val="80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Compound factors close to 1 indicate negligible compound effects. </a:t>
            </a:r>
          </a:p>
          <a:p>
            <a:pPr marL="285750" indent="-285750">
              <a:lnSpc>
                <a:spcPct val="107000"/>
              </a:lnSpc>
              <a:spcAft>
                <a:spcPts val="80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The compound effects are generally weak in the coastal ocean and portions of lower Bay, where the ocean factor dominates, and the high ground in the watershed (where the precipitation is the sole source), but significant in the East &amp; West Bays, upper Bay and watershed areas with river network. </a:t>
            </a:r>
          </a:p>
          <a:p>
            <a:pPr marL="285750" indent="-285750">
              <a:lnSpc>
                <a:spcPct val="107000"/>
              </a:lnSpc>
              <a:spcAft>
                <a:spcPts val="80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Near the maximum inundation extent in the barrier islands and in the wildlife refuge north of East Bay, the baseline maximum exceeds the sum of 3 factors, suggesting localized amplifications. </a:t>
            </a:r>
          </a:p>
          <a:p>
            <a:pPr marL="285750" indent="-285750">
              <a:lnSpc>
                <a:spcPct val="107000"/>
              </a:lnSpc>
              <a:spcAft>
                <a:spcPts val="800"/>
              </a:spcAft>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It is clear that using the results from individual factors would overestimate in most regions by at least 20%.</a:t>
            </a:r>
          </a:p>
        </p:txBody>
      </p:sp>
    </p:spTree>
    <p:extLst>
      <p:ext uri="{BB962C8B-B14F-4D97-AF65-F5344CB8AC3E}">
        <p14:creationId xmlns:p14="http://schemas.microsoft.com/office/powerpoint/2010/main" val="3475938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5F61E6-A90C-4ADB-8863-9CB3BEEBF7A3}"/>
              </a:ext>
            </a:extLst>
          </p:cNvPr>
          <p:cNvSpPr/>
          <p:nvPr/>
        </p:nvSpPr>
        <p:spPr>
          <a:xfrm>
            <a:off x="1694688" y="1210768"/>
            <a:ext cx="7687056" cy="3370923"/>
          </a:xfrm>
          <a:prstGeom prst="rect">
            <a:avLst/>
          </a:prstGeom>
        </p:spPr>
        <p:txBody>
          <a:bodyPr wrap="square">
            <a:spAutoFit/>
          </a:bodyPr>
          <a:lstStyle/>
          <a:p>
            <a:pPr marL="342900" marR="0" lvl="0" indent="-342900">
              <a:lnSpc>
                <a:spcPct val="107000"/>
              </a:lnSpc>
              <a:spcBef>
                <a:spcPts val="0"/>
              </a:spcBef>
              <a:spcAft>
                <a:spcPts val="0"/>
              </a:spcAft>
              <a:buFont typeface="+mj-lt"/>
              <a:buAutoNum type="arabicParenBoth"/>
            </a:pPr>
            <a:r>
              <a:rPr lang="en-US" sz="2000" dirty="0">
                <a:latin typeface="Calibri" panose="020F0502020204030204" pitchFamily="34" charset="0"/>
                <a:ea typeface="Calibri" panose="020F0502020204030204" pitchFamily="34" charset="0"/>
                <a:cs typeface="Times New Roman" panose="02020603050405020304" pitchFamily="18" charset="0"/>
              </a:rPr>
              <a:t>Coastal watersheds are considerably more complex than other types of watersheds with a myriad of competing factors from ocean, rivers, atmosphere (wind and precipitation) and groundwater (not accounted for in this paper).  </a:t>
            </a:r>
          </a:p>
          <a:p>
            <a:pPr marL="342900" marR="0" lvl="0" indent="-342900">
              <a:lnSpc>
                <a:spcPct val="107000"/>
              </a:lnSpc>
              <a:spcBef>
                <a:spcPts val="0"/>
              </a:spcBef>
              <a:spcAft>
                <a:spcPts val="0"/>
              </a:spcAft>
              <a:buFont typeface="+mj-lt"/>
              <a:buAutoNum type="arabicParenBoth"/>
            </a:pPr>
            <a:r>
              <a:rPr lang="en-US" sz="2000" dirty="0">
                <a:latin typeface="Calibri" panose="020F0502020204030204" pitchFamily="34" charset="0"/>
                <a:ea typeface="Calibri" panose="020F0502020204030204" pitchFamily="34" charset="0"/>
                <a:cs typeface="Times New Roman" panose="02020603050405020304" pitchFamily="18" charset="0"/>
              </a:rPr>
              <a:t>Compound effects are highly nonlinear and so simulating each source (ocean, river and rainfall) separately and summing up and contributions from all would not work</a:t>
            </a:r>
          </a:p>
          <a:p>
            <a:pPr marL="342900" marR="0" lvl="0" indent="-342900">
              <a:lnSpc>
                <a:spcPct val="107000"/>
              </a:lnSpc>
              <a:spcBef>
                <a:spcPts val="0"/>
              </a:spcBef>
              <a:spcAft>
                <a:spcPts val="800"/>
              </a:spcAft>
              <a:buFont typeface="+mj-lt"/>
              <a:buAutoNum type="arabicParenBoth"/>
            </a:pPr>
            <a:r>
              <a:rPr lang="en-US" sz="2000" dirty="0">
                <a:latin typeface="Calibri" panose="020F0502020204030204" pitchFamily="34" charset="0"/>
                <a:ea typeface="Calibri" panose="020F0502020204030204" pitchFamily="34" charset="0"/>
                <a:cs typeface="Times New Roman" panose="02020603050405020304" pitchFamily="18" charset="0"/>
              </a:rPr>
              <a:t>Treating watershed flow as B.C. and neglecting rainfall in the coastal watershed regions will result in large errors in river flows and elevations. </a:t>
            </a:r>
          </a:p>
        </p:txBody>
      </p:sp>
      <p:sp>
        <p:nvSpPr>
          <p:cNvPr id="3" name="Rectangle 2">
            <a:extLst>
              <a:ext uri="{FF2B5EF4-FFF2-40B4-BE49-F238E27FC236}">
                <a16:creationId xmlns:a16="http://schemas.microsoft.com/office/drawing/2014/main" id="{9091CA10-BC8E-4852-8576-4E23FC92C1A9}"/>
              </a:ext>
            </a:extLst>
          </p:cNvPr>
          <p:cNvSpPr/>
          <p:nvPr/>
        </p:nvSpPr>
        <p:spPr>
          <a:xfrm>
            <a:off x="4584829" y="333432"/>
            <a:ext cx="2345514" cy="658835"/>
          </a:xfrm>
          <a:prstGeom prst="rect">
            <a:avLst/>
          </a:prstGeom>
        </p:spPr>
        <p:txBody>
          <a:bodyPr wrap="none">
            <a:spAutoFit/>
          </a:bodyPr>
          <a:lstStyle/>
          <a:p>
            <a:pPr>
              <a:lnSpc>
                <a:spcPct val="107000"/>
              </a:lnSpc>
              <a:spcBef>
                <a:spcPts val="1200"/>
              </a:spcBef>
            </a:pPr>
            <a:r>
              <a:rPr lang="en-US" sz="3600" b="1" kern="0" dirty="0">
                <a:solidFill>
                  <a:srgbClr val="2F5496"/>
                </a:solidFill>
                <a:latin typeface="Calibri Light" panose="020F0302020204030204" pitchFamily="34" charset="0"/>
                <a:ea typeface="DengXian Light" panose="02010600030101010101" pitchFamily="2" charset="-122"/>
                <a:cs typeface="Times New Roman" panose="02020603050405020304" pitchFamily="18" charset="0"/>
              </a:rPr>
              <a:t>Conclusions</a:t>
            </a:r>
            <a:endParaRPr lang="en-US" sz="3600" b="1" kern="0" dirty="0">
              <a:solidFill>
                <a:srgbClr val="2F5496"/>
              </a:solidFill>
              <a:effectLst/>
              <a:latin typeface="Calibri Light" panose="020F0302020204030204" pitchFamily="34" charset="0"/>
              <a:ea typeface="DengXian Light"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518102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FE3D03-A6D5-473D-A9E1-8C06709B9793}"/>
              </a:ext>
            </a:extLst>
          </p:cNvPr>
          <p:cNvSpPr txBox="1"/>
          <p:nvPr/>
        </p:nvSpPr>
        <p:spPr>
          <a:xfrm>
            <a:off x="656823" y="669702"/>
            <a:ext cx="9002332" cy="4647426"/>
          </a:xfrm>
          <a:prstGeom prst="rect">
            <a:avLst/>
          </a:prstGeom>
          <a:noFill/>
        </p:spPr>
        <p:txBody>
          <a:bodyPr wrap="square" rtlCol="0">
            <a:spAutoFit/>
          </a:bodyPr>
          <a:lstStyle/>
          <a:p>
            <a:pPr algn="ctr"/>
            <a:r>
              <a:rPr lang="en-US" sz="2800" b="1" dirty="0"/>
              <a:t>Major progresses</a:t>
            </a:r>
          </a:p>
          <a:p>
            <a:pPr algn="ctr"/>
            <a:endParaRPr lang="en-US" sz="2800" b="1" dirty="0"/>
          </a:p>
          <a:p>
            <a:pPr marL="285750" indent="-285750">
              <a:buFont typeface="Arial" panose="020B0604020202020204" pitchFamily="34" charset="0"/>
              <a:buChar char="•"/>
            </a:pPr>
            <a:r>
              <a:rPr lang="en-US" sz="2400" b="1" dirty="0"/>
              <a:t>Sensitivity tests of parameters controlling heat exchange:</a:t>
            </a:r>
          </a:p>
          <a:p>
            <a:r>
              <a:rPr lang="en-US" sz="2400" dirty="0"/>
              <a:t>RUN30a: </a:t>
            </a:r>
            <a:r>
              <a:rPr lang="en-US" sz="2400" dirty="0" err="1"/>
              <a:t>hmin_airsea_ex</a:t>
            </a:r>
            <a:r>
              <a:rPr lang="en-US" sz="2400" dirty="0"/>
              <a:t>=1mm, </a:t>
            </a:r>
          </a:p>
          <a:p>
            <a:r>
              <a:rPr lang="en-US" sz="2400" dirty="0"/>
              <a:t>RUN30b: albedo=0, </a:t>
            </a:r>
            <a:r>
              <a:rPr lang="en-US" sz="2400" dirty="0" err="1"/>
              <a:t>watertype</a:t>
            </a:r>
            <a:r>
              <a:rPr lang="en-US" sz="2400" dirty="0"/>
              <a:t>=7 in </a:t>
            </a:r>
            <a:r>
              <a:rPr lang="en-US" sz="2400" dirty="0" err="1"/>
              <a:t>GoMx</a:t>
            </a:r>
            <a:r>
              <a:rPr lang="en-US" sz="2400" dirty="0"/>
              <a:t> region</a:t>
            </a:r>
          </a:p>
          <a:p>
            <a:r>
              <a:rPr lang="en-US" sz="2400" dirty="0"/>
              <a:t>RUN30c: </a:t>
            </a:r>
            <a:r>
              <a:rPr lang="en-US" sz="2400" dirty="0" err="1"/>
              <a:t>hmin_airsea_ex</a:t>
            </a:r>
            <a:r>
              <a:rPr lang="en-US" sz="2400" dirty="0"/>
              <a:t>= 0.1mm</a:t>
            </a:r>
          </a:p>
          <a:p>
            <a:r>
              <a:rPr lang="en-US" sz="2400" dirty="0"/>
              <a:t>Finally determine </a:t>
            </a:r>
            <a:r>
              <a:rPr lang="en-US" sz="2400" dirty="0" err="1"/>
              <a:t>hmin_airsea_ex</a:t>
            </a:r>
            <a:r>
              <a:rPr lang="en-US" sz="2400" dirty="0"/>
              <a:t>=1mm to be base run</a:t>
            </a:r>
          </a:p>
          <a:p>
            <a:pPr marL="285750" indent="-285750">
              <a:buFont typeface="Arial" panose="020B0604020202020204" pitchFamily="34" charset="0"/>
              <a:buChar char="•"/>
            </a:pPr>
            <a:r>
              <a:rPr lang="en-US" sz="2400" b="1" dirty="0"/>
              <a:t>Sensitivity tests to separate forcing</a:t>
            </a:r>
          </a:p>
          <a:p>
            <a:r>
              <a:rPr lang="en-US" sz="2400" dirty="0"/>
              <a:t>RUN30d: ocean effect only </a:t>
            </a:r>
            <a:r>
              <a:rPr lang="en-US" sz="2400"/>
              <a:t>(hurricane + tides)</a:t>
            </a:r>
            <a:endParaRPr lang="en-US" sz="2400" dirty="0"/>
          </a:p>
          <a:p>
            <a:r>
              <a:rPr lang="en-US" sz="2400" dirty="0"/>
              <a:t>RUN30e: NWM flow only</a:t>
            </a:r>
          </a:p>
          <a:p>
            <a:r>
              <a:rPr lang="en-US" sz="2400" dirty="0"/>
              <a:t>RUN30f: precipitation only</a:t>
            </a:r>
          </a:p>
          <a:p>
            <a:pPr marL="342900" indent="-342900">
              <a:buFont typeface="Arial" panose="020B0604020202020204" pitchFamily="34" charset="0"/>
              <a:buChar char="•"/>
            </a:pPr>
            <a:r>
              <a:rPr lang="en-US" sz="2400" b="1" dirty="0"/>
              <a:t>Analyzing results and drafting manuscript</a:t>
            </a:r>
          </a:p>
        </p:txBody>
      </p:sp>
    </p:spTree>
    <p:extLst>
      <p:ext uri="{BB962C8B-B14F-4D97-AF65-F5344CB8AC3E}">
        <p14:creationId xmlns:p14="http://schemas.microsoft.com/office/powerpoint/2010/main" val="744477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88F9D58-11F5-418B-8F15-EECE7B0EA339}"/>
              </a:ext>
            </a:extLst>
          </p:cNvPr>
          <p:cNvSpPr txBox="1"/>
          <p:nvPr/>
        </p:nvSpPr>
        <p:spPr>
          <a:xfrm>
            <a:off x="2730321" y="2395470"/>
            <a:ext cx="1690847" cy="646331"/>
          </a:xfrm>
          <a:prstGeom prst="rect">
            <a:avLst/>
          </a:prstGeom>
          <a:noFill/>
        </p:spPr>
        <p:txBody>
          <a:bodyPr wrap="none" rtlCol="0">
            <a:spAutoFit/>
          </a:bodyPr>
          <a:lstStyle/>
          <a:p>
            <a:r>
              <a:rPr lang="en-US" sz="3600" b="1" dirty="0"/>
              <a:t>Thanks!</a:t>
            </a:r>
          </a:p>
        </p:txBody>
      </p:sp>
    </p:spTree>
    <p:extLst>
      <p:ext uri="{BB962C8B-B14F-4D97-AF65-F5344CB8AC3E}">
        <p14:creationId xmlns:p14="http://schemas.microsoft.com/office/powerpoint/2010/main" val="1383377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303731" y="2093176"/>
            <a:ext cx="3379627" cy="2862322"/>
          </a:xfrm>
          <a:prstGeom prst="rect">
            <a:avLst/>
          </a:prstGeom>
          <a:noFill/>
        </p:spPr>
        <p:txBody>
          <a:bodyPr wrap="square" rtlCol="0" anchor="t">
            <a:spAutoFit/>
          </a:bodyPr>
          <a:lstStyle/>
          <a:p>
            <a:r>
              <a:rPr lang="en-US" dirty="0"/>
              <a:t>Mesh domain and bathymetry used for simulation. </a:t>
            </a:r>
          </a:p>
          <a:p>
            <a:pPr marL="285750" indent="-285750">
              <a:buFont typeface="Arial" panose="020B0604020202020204" pitchFamily="34" charset="0"/>
              <a:buChar char="•"/>
            </a:pPr>
            <a:r>
              <a:rPr lang="en-US" dirty="0"/>
              <a:t>Fig. a shows the whole domain of </a:t>
            </a:r>
            <a:r>
              <a:rPr lang="en-US" dirty="0" err="1"/>
              <a:t>hgrid</a:t>
            </a:r>
            <a:endParaRPr lang="en-US" dirty="0"/>
          </a:p>
          <a:p>
            <a:pPr marL="285750" indent="-285750">
              <a:buFont typeface="Arial" panose="020B0604020202020204" pitchFamily="34" charset="0"/>
              <a:buChar char="•"/>
            </a:pPr>
            <a:r>
              <a:rPr lang="en-US" dirty="0"/>
              <a:t>Fig. b shows the study region of Galveston bay with observation stations </a:t>
            </a:r>
          </a:p>
          <a:p>
            <a:pPr marL="285750" indent="-285750">
              <a:buFont typeface="Arial" panose="020B0604020202020204" pitchFamily="34" charset="0"/>
              <a:buChar char="•"/>
            </a:pPr>
            <a:r>
              <a:rPr lang="en-US" dirty="0"/>
              <a:t>Fig. c and d reveals channels, seawalls, and levees  by quads in </a:t>
            </a:r>
            <a:r>
              <a:rPr lang="en-US" dirty="0" err="1"/>
              <a:t>hgrid</a:t>
            </a:r>
            <a:endParaRPr lang="en-US" dirty="0">
              <a:cs typeface="Calibri"/>
            </a:endParaRPr>
          </a:p>
        </p:txBody>
      </p:sp>
      <p:pic>
        <p:nvPicPr>
          <p:cNvPr id="14" name="Picture 13">
            <a:extLst>
              <a:ext uri="{FF2B5EF4-FFF2-40B4-BE49-F238E27FC236}">
                <a16:creationId xmlns:a16="http://schemas.microsoft.com/office/drawing/2014/main" id="{BBDBE3DD-9DCE-4D44-A7F9-4266C3EA42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5025" y="-5392"/>
            <a:ext cx="7857209" cy="6650891"/>
          </a:xfrm>
          <a:prstGeom prst="rect">
            <a:avLst/>
          </a:prstGeom>
        </p:spPr>
      </p:pic>
      <p:sp>
        <p:nvSpPr>
          <p:cNvPr id="5" name="TextBox 4">
            <a:extLst>
              <a:ext uri="{FF2B5EF4-FFF2-40B4-BE49-F238E27FC236}">
                <a16:creationId xmlns:a16="http://schemas.microsoft.com/office/drawing/2014/main" id="{96375921-50D4-4F42-9DF2-6251DDA25FA1}"/>
              </a:ext>
            </a:extLst>
          </p:cNvPr>
          <p:cNvSpPr txBox="1"/>
          <p:nvPr/>
        </p:nvSpPr>
        <p:spPr>
          <a:xfrm>
            <a:off x="154547" y="283334"/>
            <a:ext cx="3193960" cy="461665"/>
          </a:xfrm>
          <a:prstGeom prst="rect">
            <a:avLst/>
          </a:prstGeom>
          <a:noFill/>
        </p:spPr>
        <p:txBody>
          <a:bodyPr wrap="square" rtlCol="0">
            <a:spAutoFit/>
          </a:bodyPr>
          <a:lstStyle/>
          <a:p>
            <a:r>
              <a:rPr lang="en-US" sz="2400" b="1" dirty="0"/>
              <a:t>Horizontal grid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2CBC420-A696-4358-B6B8-38D4E8D1D756}"/>
              </a:ext>
            </a:extLst>
          </p:cNvPr>
          <p:cNvSpPr/>
          <p:nvPr/>
        </p:nvSpPr>
        <p:spPr>
          <a:xfrm>
            <a:off x="157315" y="1640828"/>
            <a:ext cx="2894977" cy="1477328"/>
          </a:xfrm>
          <a:prstGeom prst="rect">
            <a:avLst/>
          </a:prstGeom>
        </p:spPr>
        <p:txBody>
          <a:bodyPr wrap="square">
            <a:spAutoFit/>
          </a:bodyPr>
          <a:lstStyle/>
          <a:p>
            <a:pPr marL="342900" indent="-342900">
              <a:buAutoNum type="alphaLcParenR"/>
            </a:pPr>
            <a:r>
              <a:rPr lang="en-US" dirty="0"/>
              <a:t>shows the geographical info of study area, </a:t>
            </a:r>
          </a:p>
          <a:p>
            <a:pPr marL="342900" indent="-342900">
              <a:buAutoNum type="alphaLcParenR"/>
            </a:pPr>
            <a:r>
              <a:rPr lang="en-US" dirty="0"/>
              <a:t>shows the vertical grid , </a:t>
            </a:r>
          </a:p>
          <a:p>
            <a:pPr marL="342900" indent="-342900">
              <a:buAutoNum type="alphaLcParenR"/>
            </a:pPr>
            <a:r>
              <a:rPr lang="en-US" dirty="0"/>
              <a:t>shows locations of Argo profiles.  </a:t>
            </a:r>
          </a:p>
        </p:txBody>
      </p:sp>
      <p:pic>
        <p:nvPicPr>
          <p:cNvPr id="7" name="Picture 6">
            <a:extLst>
              <a:ext uri="{FF2B5EF4-FFF2-40B4-BE49-F238E27FC236}">
                <a16:creationId xmlns:a16="http://schemas.microsoft.com/office/drawing/2014/main" id="{661D1396-6B41-443B-9764-EAB7D1C4DE97}"/>
              </a:ext>
            </a:extLst>
          </p:cNvPr>
          <p:cNvPicPr>
            <a:picLocks noChangeAspect="1"/>
          </p:cNvPicPr>
          <p:nvPr/>
        </p:nvPicPr>
        <p:blipFill rotWithShape="1">
          <a:blip r:embed="rId2">
            <a:extLst>
              <a:ext uri="{28A0092B-C50C-407E-A947-70E740481C1C}">
                <a14:useLocalDpi xmlns:a14="http://schemas.microsoft.com/office/drawing/2010/main" val="0"/>
              </a:ext>
            </a:extLst>
          </a:blip>
          <a:srcRect b="53919"/>
          <a:stretch/>
        </p:blipFill>
        <p:spPr>
          <a:xfrm>
            <a:off x="3052292" y="1413455"/>
            <a:ext cx="9115548" cy="3583547"/>
          </a:xfrm>
          <a:prstGeom prst="rect">
            <a:avLst/>
          </a:prstGeom>
        </p:spPr>
      </p:pic>
      <p:sp>
        <p:nvSpPr>
          <p:cNvPr id="4" name="TextBox 3">
            <a:extLst>
              <a:ext uri="{FF2B5EF4-FFF2-40B4-BE49-F238E27FC236}">
                <a16:creationId xmlns:a16="http://schemas.microsoft.com/office/drawing/2014/main" id="{3AC6EF56-3675-4628-A0C1-E2021B95B4B9}"/>
              </a:ext>
            </a:extLst>
          </p:cNvPr>
          <p:cNvSpPr txBox="1"/>
          <p:nvPr/>
        </p:nvSpPr>
        <p:spPr>
          <a:xfrm>
            <a:off x="321972" y="169093"/>
            <a:ext cx="1717201" cy="461665"/>
          </a:xfrm>
          <a:prstGeom prst="rect">
            <a:avLst/>
          </a:prstGeom>
          <a:noFill/>
        </p:spPr>
        <p:txBody>
          <a:bodyPr wrap="none" rtlCol="0">
            <a:spAutoFit/>
          </a:bodyPr>
          <a:lstStyle/>
          <a:p>
            <a:r>
              <a:rPr lang="en-US" sz="2400" b="1" dirty="0"/>
              <a:t>Vertical grid</a:t>
            </a:r>
          </a:p>
        </p:txBody>
      </p:sp>
    </p:spTree>
    <p:extLst>
      <p:ext uri="{BB962C8B-B14F-4D97-AF65-F5344CB8AC3E}">
        <p14:creationId xmlns:p14="http://schemas.microsoft.com/office/powerpoint/2010/main" val="4293218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026CDE-CCED-448C-8E23-CC6832EC19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4078" y="670213"/>
            <a:ext cx="5603296" cy="5374858"/>
          </a:xfrm>
          <a:prstGeom prst="rect">
            <a:avLst/>
          </a:prstGeom>
        </p:spPr>
      </p:pic>
      <p:sp>
        <p:nvSpPr>
          <p:cNvPr id="5" name="TextBox 4">
            <a:extLst>
              <a:ext uri="{FF2B5EF4-FFF2-40B4-BE49-F238E27FC236}">
                <a16:creationId xmlns:a16="http://schemas.microsoft.com/office/drawing/2014/main" id="{B2EB58A4-E1C5-4018-BBEC-CAFC066DBCBB}"/>
              </a:ext>
            </a:extLst>
          </p:cNvPr>
          <p:cNvSpPr txBox="1"/>
          <p:nvPr/>
        </p:nvSpPr>
        <p:spPr>
          <a:xfrm>
            <a:off x="6381229" y="5934670"/>
            <a:ext cx="5736145" cy="923330"/>
          </a:xfrm>
          <a:prstGeom prst="rect">
            <a:avLst/>
          </a:prstGeom>
          <a:noFill/>
        </p:spPr>
        <p:txBody>
          <a:bodyPr wrap="square" rtlCol="0">
            <a:spAutoFit/>
          </a:bodyPr>
          <a:lstStyle/>
          <a:p>
            <a:r>
              <a:rPr lang="en-US" dirty="0"/>
              <a:t> Weather maps for Hurricane Harvey. Arrows show wind vectors at 2m above, blue lines are air pressures (</a:t>
            </a:r>
            <a:r>
              <a:rPr lang="en-US" dirty="0" err="1"/>
              <a:t>hPa</a:t>
            </a:r>
            <a:r>
              <a:rPr lang="en-US" dirty="0"/>
              <a:t>), green lines are dew point temperature (Td). </a:t>
            </a:r>
          </a:p>
        </p:txBody>
      </p:sp>
      <p:sp>
        <p:nvSpPr>
          <p:cNvPr id="10" name="TextBox 9">
            <a:extLst>
              <a:ext uri="{FF2B5EF4-FFF2-40B4-BE49-F238E27FC236}">
                <a16:creationId xmlns:a16="http://schemas.microsoft.com/office/drawing/2014/main" id="{874ACDD6-64DB-49A8-AF8D-07EC66B4C25C}"/>
              </a:ext>
            </a:extLst>
          </p:cNvPr>
          <p:cNvSpPr txBox="1"/>
          <p:nvPr/>
        </p:nvSpPr>
        <p:spPr>
          <a:xfrm>
            <a:off x="207476" y="5934670"/>
            <a:ext cx="5603296" cy="830997"/>
          </a:xfrm>
          <a:prstGeom prst="rect">
            <a:avLst/>
          </a:prstGeom>
          <a:noFill/>
        </p:spPr>
        <p:txBody>
          <a:bodyPr wrap="square" rtlCol="0" anchor="t">
            <a:spAutoFit/>
          </a:bodyPr>
          <a:lstStyle/>
          <a:p>
            <a:r>
              <a:rPr lang="en-US" sz="1600" dirty="0"/>
              <a:t> (a) Flows from NWM coupled into SCHISM, and (b) summation of all 84 flows inside Galveston Bay (excluding SJ) compared with flows through San Jacinto River only. </a:t>
            </a:r>
          </a:p>
        </p:txBody>
      </p:sp>
      <p:pic>
        <p:nvPicPr>
          <p:cNvPr id="4" name="Picture 3">
            <a:extLst>
              <a:ext uri="{FF2B5EF4-FFF2-40B4-BE49-F238E27FC236}">
                <a16:creationId xmlns:a16="http://schemas.microsoft.com/office/drawing/2014/main" id="{9103BCE1-AEE4-48FC-BA63-9BB39D2D15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672" y="809574"/>
            <a:ext cx="3793589" cy="4952129"/>
          </a:xfrm>
          <a:prstGeom prst="rect">
            <a:avLst/>
          </a:prstGeom>
        </p:spPr>
      </p:pic>
      <p:sp>
        <p:nvSpPr>
          <p:cNvPr id="2" name="TextBox 1">
            <a:extLst>
              <a:ext uri="{FF2B5EF4-FFF2-40B4-BE49-F238E27FC236}">
                <a16:creationId xmlns:a16="http://schemas.microsoft.com/office/drawing/2014/main" id="{75FB808B-475D-4A5D-B522-73CEA140E937}"/>
              </a:ext>
            </a:extLst>
          </p:cNvPr>
          <p:cNvSpPr txBox="1"/>
          <p:nvPr/>
        </p:nvSpPr>
        <p:spPr>
          <a:xfrm>
            <a:off x="321972" y="169093"/>
            <a:ext cx="4889095" cy="461665"/>
          </a:xfrm>
          <a:prstGeom prst="rect">
            <a:avLst/>
          </a:prstGeom>
          <a:noFill/>
        </p:spPr>
        <p:txBody>
          <a:bodyPr wrap="none" rtlCol="0">
            <a:spAutoFit/>
          </a:bodyPr>
          <a:lstStyle/>
          <a:p>
            <a:r>
              <a:rPr lang="en-US" sz="2400" b="1" dirty="0"/>
              <a:t>Input flows and weather background</a:t>
            </a:r>
          </a:p>
        </p:txBody>
      </p:sp>
    </p:spTree>
    <p:extLst>
      <p:ext uri="{BB962C8B-B14F-4D97-AF65-F5344CB8AC3E}">
        <p14:creationId xmlns:p14="http://schemas.microsoft.com/office/powerpoint/2010/main" val="3304486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FE2D08-50B5-4BF1-93E6-8FDE7062A8DB}"/>
              </a:ext>
            </a:extLst>
          </p:cNvPr>
          <p:cNvPicPr>
            <a:picLocks noChangeAspect="1"/>
          </p:cNvPicPr>
          <p:nvPr/>
        </p:nvPicPr>
        <p:blipFill>
          <a:blip r:embed="rId2"/>
          <a:stretch>
            <a:fillRect/>
          </a:stretch>
        </p:blipFill>
        <p:spPr>
          <a:xfrm>
            <a:off x="6844867" y="70910"/>
            <a:ext cx="3805961" cy="3577786"/>
          </a:xfrm>
          <a:prstGeom prst="rect">
            <a:avLst/>
          </a:prstGeom>
        </p:spPr>
      </p:pic>
      <p:sp>
        <p:nvSpPr>
          <p:cNvPr id="5" name="TextBox 4"/>
          <p:cNvSpPr txBox="1"/>
          <p:nvPr/>
        </p:nvSpPr>
        <p:spPr>
          <a:xfrm>
            <a:off x="9938196" y="3901025"/>
            <a:ext cx="2071838" cy="2862322"/>
          </a:xfrm>
          <a:prstGeom prst="rect">
            <a:avLst/>
          </a:prstGeom>
          <a:solidFill>
            <a:srgbClr val="F8D6A1"/>
          </a:solidFill>
        </p:spPr>
        <p:txBody>
          <a:bodyPr wrap="square" rtlCol="0" anchor="t">
            <a:spAutoFit/>
          </a:bodyPr>
          <a:lstStyle/>
          <a:p>
            <a:r>
              <a:rPr lang="en-US" dirty="0"/>
              <a:t>Calibration of along channel surface velocities of E2 and E5  stations (positive seaward). MAE are 0.25 m/s for E2 and 0.32 m/s for E3, CC are 0.90 for E2 and 0.85 for E3. </a:t>
            </a:r>
          </a:p>
        </p:txBody>
      </p:sp>
      <p:sp>
        <p:nvSpPr>
          <p:cNvPr id="6" name="TextBox 5"/>
          <p:cNvSpPr txBox="1"/>
          <p:nvPr/>
        </p:nvSpPr>
        <p:spPr>
          <a:xfrm>
            <a:off x="1661" y="5873544"/>
            <a:ext cx="5752781" cy="923330"/>
          </a:xfrm>
          <a:prstGeom prst="rect">
            <a:avLst/>
          </a:prstGeom>
          <a:solidFill>
            <a:schemeClr val="accent4">
              <a:lumMod val="20000"/>
              <a:lumOff val="80000"/>
            </a:schemeClr>
          </a:solidFill>
        </p:spPr>
        <p:txBody>
          <a:bodyPr wrap="square" rtlCol="0" anchor="t">
            <a:spAutoFit/>
          </a:bodyPr>
          <a:lstStyle/>
          <a:p>
            <a:r>
              <a:rPr lang="en-US" dirty="0"/>
              <a:t>Validation of water level of E1-E7 stations. Vertical datum is NAVD88. Blue lines are model results, red dots are observations. Averaged MAE for RUN30a: 0.13 m </a:t>
            </a:r>
            <a:endParaRPr lang="en-US" dirty="0">
              <a:cs typeface="Calibri"/>
            </a:endParaRPr>
          </a:p>
        </p:txBody>
      </p:sp>
      <p:pic>
        <p:nvPicPr>
          <p:cNvPr id="4" name="Picture 3">
            <a:extLst>
              <a:ext uri="{FF2B5EF4-FFF2-40B4-BE49-F238E27FC236}">
                <a16:creationId xmlns:a16="http://schemas.microsoft.com/office/drawing/2014/main" id="{3F837304-E63A-4D5F-88D2-FFEC5A51DE02}"/>
              </a:ext>
            </a:extLst>
          </p:cNvPr>
          <p:cNvPicPr>
            <a:picLocks noChangeAspect="1"/>
          </p:cNvPicPr>
          <p:nvPr/>
        </p:nvPicPr>
        <p:blipFill>
          <a:blip r:embed="rId3"/>
          <a:stretch>
            <a:fillRect/>
          </a:stretch>
        </p:blipFill>
        <p:spPr>
          <a:xfrm>
            <a:off x="-41726" y="619381"/>
            <a:ext cx="6096000" cy="5266653"/>
          </a:xfrm>
          <a:prstGeom prst="rect">
            <a:avLst/>
          </a:prstGeom>
        </p:spPr>
      </p:pic>
      <p:pic>
        <p:nvPicPr>
          <p:cNvPr id="10" name="Picture 9">
            <a:extLst>
              <a:ext uri="{FF2B5EF4-FFF2-40B4-BE49-F238E27FC236}">
                <a16:creationId xmlns:a16="http://schemas.microsoft.com/office/drawing/2014/main" id="{A3BAB5AE-ABEB-43FB-B4FE-08D5E299211B}"/>
              </a:ext>
            </a:extLst>
          </p:cNvPr>
          <p:cNvPicPr>
            <a:picLocks noChangeAspect="1"/>
          </p:cNvPicPr>
          <p:nvPr/>
        </p:nvPicPr>
        <p:blipFill>
          <a:blip r:embed="rId4"/>
          <a:stretch>
            <a:fillRect/>
          </a:stretch>
        </p:blipFill>
        <p:spPr>
          <a:xfrm>
            <a:off x="5812587" y="3597751"/>
            <a:ext cx="4380470" cy="3468871"/>
          </a:xfrm>
          <a:prstGeom prst="rect">
            <a:avLst/>
          </a:prstGeom>
        </p:spPr>
      </p:pic>
      <p:sp>
        <p:nvSpPr>
          <p:cNvPr id="11" name="TextBox 10">
            <a:extLst>
              <a:ext uri="{FF2B5EF4-FFF2-40B4-BE49-F238E27FC236}">
                <a16:creationId xmlns:a16="http://schemas.microsoft.com/office/drawing/2014/main" id="{507156B7-374B-4D89-AB2C-E55DE8E40E1A}"/>
              </a:ext>
            </a:extLst>
          </p:cNvPr>
          <p:cNvSpPr txBox="1"/>
          <p:nvPr/>
        </p:nvSpPr>
        <p:spPr>
          <a:xfrm>
            <a:off x="83336" y="70910"/>
            <a:ext cx="6761531" cy="461665"/>
          </a:xfrm>
          <a:prstGeom prst="rect">
            <a:avLst/>
          </a:prstGeom>
          <a:noFill/>
        </p:spPr>
        <p:txBody>
          <a:bodyPr wrap="none" rtlCol="0">
            <a:spAutoFit/>
          </a:bodyPr>
          <a:lstStyle/>
          <a:p>
            <a:r>
              <a:rPr lang="en-US" sz="2400" b="1" dirty="0"/>
              <a:t>Validation of water level and along channel velocity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DB6546-2E16-4DBF-8309-CE49FD6C6BA4}"/>
              </a:ext>
            </a:extLst>
          </p:cNvPr>
          <p:cNvGrpSpPr/>
          <p:nvPr/>
        </p:nvGrpSpPr>
        <p:grpSpPr>
          <a:xfrm>
            <a:off x="-76739" y="693911"/>
            <a:ext cx="12268739" cy="6056541"/>
            <a:chOff x="-76740" y="725249"/>
            <a:chExt cx="12268739" cy="6056541"/>
          </a:xfrm>
        </p:grpSpPr>
        <p:pic>
          <p:nvPicPr>
            <p:cNvPr id="3" name="Picture 2">
              <a:extLst>
                <a:ext uri="{FF2B5EF4-FFF2-40B4-BE49-F238E27FC236}">
                  <a16:creationId xmlns:a16="http://schemas.microsoft.com/office/drawing/2014/main" id="{A8804D87-8989-48D9-900A-8F8DC07B3C52}"/>
                </a:ext>
              </a:extLst>
            </p:cNvPr>
            <p:cNvPicPr>
              <a:picLocks noChangeAspect="1"/>
            </p:cNvPicPr>
            <p:nvPr/>
          </p:nvPicPr>
          <p:blipFill>
            <a:blip r:embed="rId2"/>
            <a:stretch>
              <a:fillRect/>
            </a:stretch>
          </p:blipFill>
          <p:spPr>
            <a:xfrm>
              <a:off x="292591" y="725249"/>
              <a:ext cx="11899408" cy="5765435"/>
            </a:xfrm>
            <a:prstGeom prst="rect">
              <a:avLst/>
            </a:prstGeom>
          </p:spPr>
        </p:pic>
        <p:sp>
          <p:nvSpPr>
            <p:cNvPr id="4" name="Rectangle 3">
              <a:extLst>
                <a:ext uri="{FF2B5EF4-FFF2-40B4-BE49-F238E27FC236}">
                  <a16:creationId xmlns:a16="http://schemas.microsoft.com/office/drawing/2014/main" id="{B1D485D9-D450-4152-BC69-D030ABF4317F}"/>
                </a:ext>
              </a:extLst>
            </p:cNvPr>
            <p:cNvSpPr/>
            <p:nvPr/>
          </p:nvSpPr>
          <p:spPr>
            <a:xfrm>
              <a:off x="375909" y="6412458"/>
              <a:ext cx="1019831" cy="369332"/>
            </a:xfrm>
            <a:prstGeom prst="rect">
              <a:avLst/>
            </a:prstGeom>
          </p:spPr>
          <p:txBody>
            <a:bodyPr wrap="none">
              <a:spAutoFit/>
            </a:bodyPr>
            <a:lstStyle/>
            <a:p>
              <a:r>
                <a:rPr lang="en-US"/>
                <a:t>Sal (PSU)</a:t>
              </a:r>
            </a:p>
          </p:txBody>
        </p:sp>
        <p:sp>
          <p:nvSpPr>
            <p:cNvPr id="5" name="Multiplication Sign 4">
              <a:extLst>
                <a:ext uri="{FF2B5EF4-FFF2-40B4-BE49-F238E27FC236}">
                  <a16:creationId xmlns:a16="http://schemas.microsoft.com/office/drawing/2014/main" id="{99F4D862-0E5C-46D8-8D8F-4FEF9D7B415C}"/>
                </a:ext>
              </a:extLst>
            </p:cNvPr>
            <p:cNvSpPr/>
            <p:nvPr/>
          </p:nvSpPr>
          <p:spPr>
            <a:xfrm>
              <a:off x="895350" y="1095375"/>
              <a:ext cx="171450" cy="161925"/>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ultiplication Sign 5">
              <a:extLst>
                <a:ext uri="{FF2B5EF4-FFF2-40B4-BE49-F238E27FC236}">
                  <a16:creationId xmlns:a16="http://schemas.microsoft.com/office/drawing/2014/main" id="{200AD8E8-9D41-4266-896F-5B1D94EB0617}"/>
                </a:ext>
              </a:extLst>
            </p:cNvPr>
            <p:cNvSpPr/>
            <p:nvPr/>
          </p:nvSpPr>
          <p:spPr>
            <a:xfrm>
              <a:off x="3876675" y="1095375"/>
              <a:ext cx="171450" cy="161925"/>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ultiplication Sign 6">
              <a:extLst>
                <a:ext uri="{FF2B5EF4-FFF2-40B4-BE49-F238E27FC236}">
                  <a16:creationId xmlns:a16="http://schemas.microsoft.com/office/drawing/2014/main" id="{D34EA725-8A87-4B8A-BB34-EA65614B6197}"/>
                </a:ext>
              </a:extLst>
            </p:cNvPr>
            <p:cNvSpPr/>
            <p:nvPr/>
          </p:nvSpPr>
          <p:spPr>
            <a:xfrm>
              <a:off x="8448674" y="1073706"/>
              <a:ext cx="171450" cy="161925"/>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ultiplication Sign 7">
              <a:extLst>
                <a:ext uri="{FF2B5EF4-FFF2-40B4-BE49-F238E27FC236}">
                  <a16:creationId xmlns:a16="http://schemas.microsoft.com/office/drawing/2014/main" id="{9F0E6C4E-DE70-4CC9-90AF-554FA554EC79}"/>
                </a:ext>
              </a:extLst>
            </p:cNvPr>
            <p:cNvSpPr/>
            <p:nvPr/>
          </p:nvSpPr>
          <p:spPr>
            <a:xfrm>
              <a:off x="11534775" y="1095375"/>
              <a:ext cx="171450" cy="161925"/>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ultiplication Sign 8">
              <a:extLst>
                <a:ext uri="{FF2B5EF4-FFF2-40B4-BE49-F238E27FC236}">
                  <a16:creationId xmlns:a16="http://schemas.microsoft.com/office/drawing/2014/main" id="{65B0AC2E-C1D5-4C05-BAD8-3630161CD437}"/>
                </a:ext>
              </a:extLst>
            </p:cNvPr>
            <p:cNvSpPr/>
            <p:nvPr/>
          </p:nvSpPr>
          <p:spPr>
            <a:xfrm>
              <a:off x="2447925" y="2334570"/>
              <a:ext cx="171450" cy="161925"/>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ultiplication Sign 9">
              <a:extLst>
                <a:ext uri="{FF2B5EF4-FFF2-40B4-BE49-F238E27FC236}">
                  <a16:creationId xmlns:a16="http://schemas.microsoft.com/office/drawing/2014/main" id="{B08635CA-09FF-4943-9C76-A85BB1541680}"/>
                </a:ext>
              </a:extLst>
            </p:cNvPr>
            <p:cNvSpPr/>
            <p:nvPr/>
          </p:nvSpPr>
          <p:spPr>
            <a:xfrm>
              <a:off x="7100887" y="2334569"/>
              <a:ext cx="171450" cy="161925"/>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ultiplication Sign 10">
              <a:extLst>
                <a:ext uri="{FF2B5EF4-FFF2-40B4-BE49-F238E27FC236}">
                  <a16:creationId xmlns:a16="http://schemas.microsoft.com/office/drawing/2014/main" id="{380B331B-2435-448F-A06D-7E34CCFA1D10}"/>
                </a:ext>
              </a:extLst>
            </p:cNvPr>
            <p:cNvSpPr/>
            <p:nvPr/>
          </p:nvSpPr>
          <p:spPr>
            <a:xfrm>
              <a:off x="11582399" y="2334569"/>
              <a:ext cx="171450" cy="161925"/>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ultiplication Sign 11">
              <a:extLst>
                <a:ext uri="{FF2B5EF4-FFF2-40B4-BE49-F238E27FC236}">
                  <a16:creationId xmlns:a16="http://schemas.microsoft.com/office/drawing/2014/main" id="{3845DA5A-ED12-40F4-A2D9-48E100CBE6EA}"/>
                </a:ext>
              </a:extLst>
            </p:cNvPr>
            <p:cNvSpPr/>
            <p:nvPr/>
          </p:nvSpPr>
          <p:spPr>
            <a:xfrm>
              <a:off x="2447925" y="3428999"/>
              <a:ext cx="171450" cy="161925"/>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ultiplication Sign 12">
              <a:extLst>
                <a:ext uri="{FF2B5EF4-FFF2-40B4-BE49-F238E27FC236}">
                  <a16:creationId xmlns:a16="http://schemas.microsoft.com/office/drawing/2014/main" id="{091D46E4-C07C-49E7-962F-54B1489B768A}"/>
                </a:ext>
              </a:extLst>
            </p:cNvPr>
            <p:cNvSpPr/>
            <p:nvPr/>
          </p:nvSpPr>
          <p:spPr>
            <a:xfrm>
              <a:off x="5534025" y="3509961"/>
              <a:ext cx="171450" cy="161925"/>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ultiplication Sign 13">
              <a:extLst>
                <a:ext uri="{FF2B5EF4-FFF2-40B4-BE49-F238E27FC236}">
                  <a16:creationId xmlns:a16="http://schemas.microsoft.com/office/drawing/2014/main" id="{AA330BD1-8691-4AE6-A9BD-F114B644F783}"/>
                </a:ext>
              </a:extLst>
            </p:cNvPr>
            <p:cNvSpPr/>
            <p:nvPr/>
          </p:nvSpPr>
          <p:spPr>
            <a:xfrm>
              <a:off x="10163175" y="3590923"/>
              <a:ext cx="171450" cy="161925"/>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ultiplication Sign 14">
              <a:extLst>
                <a:ext uri="{FF2B5EF4-FFF2-40B4-BE49-F238E27FC236}">
                  <a16:creationId xmlns:a16="http://schemas.microsoft.com/office/drawing/2014/main" id="{DAC6F07E-B54F-44A5-9628-906B27FA327E}"/>
                </a:ext>
              </a:extLst>
            </p:cNvPr>
            <p:cNvSpPr/>
            <p:nvPr/>
          </p:nvSpPr>
          <p:spPr>
            <a:xfrm>
              <a:off x="11668124" y="3573763"/>
              <a:ext cx="171450" cy="161925"/>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ultiplication Sign 15">
              <a:extLst>
                <a:ext uri="{FF2B5EF4-FFF2-40B4-BE49-F238E27FC236}">
                  <a16:creationId xmlns:a16="http://schemas.microsoft.com/office/drawing/2014/main" id="{4C4E09AF-154C-49C5-8D1C-749CAB85E0AD}"/>
                </a:ext>
              </a:extLst>
            </p:cNvPr>
            <p:cNvSpPr/>
            <p:nvPr/>
          </p:nvSpPr>
          <p:spPr>
            <a:xfrm>
              <a:off x="940455" y="4752974"/>
              <a:ext cx="171450" cy="161925"/>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Multiplication Sign 16">
              <a:extLst>
                <a:ext uri="{FF2B5EF4-FFF2-40B4-BE49-F238E27FC236}">
                  <a16:creationId xmlns:a16="http://schemas.microsoft.com/office/drawing/2014/main" id="{46B5941B-0502-411A-BE5B-36E9BDCFC093}"/>
                </a:ext>
              </a:extLst>
            </p:cNvPr>
            <p:cNvSpPr/>
            <p:nvPr/>
          </p:nvSpPr>
          <p:spPr>
            <a:xfrm>
              <a:off x="2362200" y="4752974"/>
              <a:ext cx="171450" cy="161925"/>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Multiplication Sign 17">
              <a:extLst>
                <a:ext uri="{FF2B5EF4-FFF2-40B4-BE49-F238E27FC236}">
                  <a16:creationId xmlns:a16="http://schemas.microsoft.com/office/drawing/2014/main" id="{30D8B8CB-598A-47F1-883E-C61474CE5515}"/>
                </a:ext>
              </a:extLst>
            </p:cNvPr>
            <p:cNvSpPr/>
            <p:nvPr/>
          </p:nvSpPr>
          <p:spPr>
            <a:xfrm>
              <a:off x="4048125" y="4752974"/>
              <a:ext cx="171450" cy="161925"/>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ultiplication Sign 18">
              <a:extLst>
                <a:ext uri="{FF2B5EF4-FFF2-40B4-BE49-F238E27FC236}">
                  <a16:creationId xmlns:a16="http://schemas.microsoft.com/office/drawing/2014/main" id="{00A21B50-BFAC-40EA-A4AC-26F54B11FECC}"/>
                </a:ext>
              </a:extLst>
            </p:cNvPr>
            <p:cNvSpPr/>
            <p:nvPr/>
          </p:nvSpPr>
          <p:spPr>
            <a:xfrm>
              <a:off x="5469870" y="4752974"/>
              <a:ext cx="171450" cy="161925"/>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ultiplication Sign 19">
              <a:extLst>
                <a:ext uri="{FF2B5EF4-FFF2-40B4-BE49-F238E27FC236}">
                  <a16:creationId xmlns:a16="http://schemas.microsoft.com/office/drawing/2014/main" id="{F4E912D2-2FF1-4082-9476-FF12B919E2D9}"/>
                </a:ext>
              </a:extLst>
            </p:cNvPr>
            <p:cNvSpPr/>
            <p:nvPr/>
          </p:nvSpPr>
          <p:spPr>
            <a:xfrm>
              <a:off x="8655705" y="4752974"/>
              <a:ext cx="171450" cy="161925"/>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ultiplication Sign 20">
              <a:extLst>
                <a:ext uri="{FF2B5EF4-FFF2-40B4-BE49-F238E27FC236}">
                  <a16:creationId xmlns:a16="http://schemas.microsoft.com/office/drawing/2014/main" id="{34C78524-0713-4BD2-B309-0FA78D747655}"/>
                </a:ext>
              </a:extLst>
            </p:cNvPr>
            <p:cNvSpPr/>
            <p:nvPr/>
          </p:nvSpPr>
          <p:spPr>
            <a:xfrm>
              <a:off x="10077450" y="4752974"/>
              <a:ext cx="171450" cy="161925"/>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Multiplication Sign 21">
              <a:extLst>
                <a:ext uri="{FF2B5EF4-FFF2-40B4-BE49-F238E27FC236}">
                  <a16:creationId xmlns:a16="http://schemas.microsoft.com/office/drawing/2014/main" id="{2281160E-F329-47A0-B65D-7B7E8F1F7A63}"/>
                </a:ext>
              </a:extLst>
            </p:cNvPr>
            <p:cNvSpPr/>
            <p:nvPr/>
          </p:nvSpPr>
          <p:spPr>
            <a:xfrm>
              <a:off x="2307570" y="5915024"/>
              <a:ext cx="171450" cy="161925"/>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ultiplication Sign 22">
              <a:extLst>
                <a:ext uri="{FF2B5EF4-FFF2-40B4-BE49-F238E27FC236}">
                  <a16:creationId xmlns:a16="http://schemas.microsoft.com/office/drawing/2014/main" id="{40E0F212-5F12-4A93-A8C8-7E844075626A}"/>
                </a:ext>
              </a:extLst>
            </p:cNvPr>
            <p:cNvSpPr/>
            <p:nvPr/>
          </p:nvSpPr>
          <p:spPr>
            <a:xfrm>
              <a:off x="5498445" y="5970826"/>
              <a:ext cx="171450" cy="161925"/>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ultiplication Sign 23">
              <a:extLst>
                <a:ext uri="{FF2B5EF4-FFF2-40B4-BE49-F238E27FC236}">
                  <a16:creationId xmlns:a16="http://schemas.microsoft.com/office/drawing/2014/main" id="{3E6745E9-C8F8-451D-91E6-8717D21FED7F}"/>
                </a:ext>
              </a:extLst>
            </p:cNvPr>
            <p:cNvSpPr/>
            <p:nvPr/>
          </p:nvSpPr>
          <p:spPr>
            <a:xfrm>
              <a:off x="8620124" y="2334568"/>
              <a:ext cx="171450" cy="161925"/>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ultiplication Sign 24">
              <a:extLst>
                <a:ext uri="{FF2B5EF4-FFF2-40B4-BE49-F238E27FC236}">
                  <a16:creationId xmlns:a16="http://schemas.microsoft.com/office/drawing/2014/main" id="{2CF38120-2859-4A14-A3FD-D62BC7D6308D}"/>
                </a:ext>
              </a:extLst>
            </p:cNvPr>
            <p:cNvSpPr/>
            <p:nvPr/>
          </p:nvSpPr>
          <p:spPr>
            <a:xfrm>
              <a:off x="3643590" y="5915023"/>
              <a:ext cx="171450" cy="161925"/>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96011EF-41EC-4AEC-8765-516572176317}"/>
                </a:ext>
              </a:extLst>
            </p:cNvPr>
            <p:cNvSpPr/>
            <p:nvPr/>
          </p:nvSpPr>
          <p:spPr>
            <a:xfrm rot="16200000">
              <a:off x="-247300" y="5684222"/>
              <a:ext cx="710451" cy="369332"/>
            </a:xfrm>
            <a:prstGeom prst="rect">
              <a:avLst/>
            </a:prstGeom>
          </p:spPr>
          <p:txBody>
            <a:bodyPr wrap="none">
              <a:spAutoFit/>
            </a:bodyPr>
            <a:lstStyle/>
            <a:p>
              <a:r>
                <a:rPr lang="en-US">
                  <a:latin typeface="Helvtica"/>
                </a:rPr>
                <a:t>z (m)</a:t>
              </a:r>
              <a:endParaRPr lang="en-US"/>
            </a:p>
          </p:txBody>
        </p:sp>
      </p:grpSp>
      <p:sp>
        <p:nvSpPr>
          <p:cNvPr id="27" name="TextBox 26">
            <a:extLst>
              <a:ext uri="{FF2B5EF4-FFF2-40B4-BE49-F238E27FC236}">
                <a16:creationId xmlns:a16="http://schemas.microsoft.com/office/drawing/2014/main" id="{00D6753B-1BC4-4C7D-96A0-0A9944B24EFD}"/>
              </a:ext>
            </a:extLst>
          </p:cNvPr>
          <p:cNvSpPr txBox="1"/>
          <p:nvPr/>
        </p:nvSpPr>
        <p:spPr>
          <a:xfrm>
            <a:off x="8655705" y="5591"/>
            <a:ext cx="374304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0000"/>
                </a:solidFill>
              </a:rPr>
              <a:t>ARGO Salinity (   : no data)  </a:t>
            </a:r>
          </a:p>
          <a:p>
            <a:r>
              <a:rPr lang="en-US" sz="1400">
                <a:solidFill>
                  <a:srgbClr val="0202FA"/>
                </a:solidFill>
              </a:rPr>
              <a:t>SCHISM</a:t>
            </a:r>
            <a:r>
              <a:rPr lang="en-US" sz="1400">
                <a:solidFill>
                  <a:srgbClr val="FFC000"/>
                </a:solidFill>
              </a:rPr>
              <a:t> </a:t>
            </a:r>
            <a:r>
              <a:rPr lang="en-US" sz="1400">
                <a:solidFill>
                  <a:srgbClr val="00B050"/>
                </a:solidFill>
              </a:rPr>
              <a:t>HYCOM (data assimilated) </a:t>
            </a:r>
            <a:endParaRPr lang="en-US" sz="1400"/>
          </a:p>
        </p:txBody>
      </p:sp>
      <p:sp>
        <p:nvSpPr>
          <p:cNvPr id="28" name="TextBox 27">
            <a:extLst>
              <a:ext uri="{FF2B5EF4-FFF2-40B4-BE49-F238E27FC236}">
                <a16:creationId xmlns:a16="http://schemas.microsoft.com/office/drawing/2014/main" id="{A2C11E9A-CC8B-4C62-92C1-1AEB2FEBEDD6}"/>
              </a:ext>
            </a:extLst>
          </p:cNvPr>
          <p:cNvSpPr txBox="1"/>
          <p:nvPr/>
        </p:nvSpPr>
        <p:spPr>
          <a:xfrm>
            <a:off x="321972" y="169093"/>
            <a:ext cx="5385642" cy="461665"/>
          </a:xfrm>
          <a:prstGeom prst="rect">
            <a:avLst/>
          </a:prstGeom>
          <a:noFill/>
        </p:spPr>
        <p:txBody>
          <a:bodyPr wrap="none" rtlCol="0">
            <a:spAutoFit/>
          </a:bodyPr>
          <a:lstStyle/>
          <a:p>
            <a:r>
              <a:rPr lang="en-US" sz="2400" b="1" dirty="0"/>
              <a:t>Comparison of salinity with Argo profiles</a:t>
            </a:r>
          </a:p>
        </p:txBody>
      </p:sp>
      <p:pic>
        <p:nvPicPr>
          <p:cNvPr id="29" name="Picture 28">
            <a:extLst>
              <a:ext uri="{FF2B5EF4-FFF2-40B4-BE49-F238E27FC236}">
                <a16:creationId xmlns:a16="http://schemas.microsoft.com/office/drawing/2014/main" id="{756653A3-878C-4CEF-8D49-0E6F1DAE232D}"/>
              </a:ext>
            </a:extLst>
          </p:cNvPr>
          <p:cNvPicPr>
            <a:picLocks noChangeAspect="1"/>
          </p:cNvPicPr>
          <p:nvPr/>
        </p:nvPicPr>
        <p:blipFill rotWithShape="1">
          <a:blip r:embed="rId3">
            <a:extLst>
              <a:ext uri="{28A0092B-C50C-407E-A947-70E740481C1C}">
                <a14:useLocalDpi xmlns:a14="http://schemas.microsoft.com/office/drawing/2010/main" val="0"/>
              </a:ext>
            </a:extLst>
          </a:blip>
          <a:srcRect t="51038" r="46226"/>
          <a:stretch/>
        </p:blipFill>
        <p:spPr>
          <a:xfrm>
            <a:off x="6671069" y="4889204"/>
            <a:ext cx="2574538" cy="1999785"/>
          </a:xfrm>
          <a:prstGeom prst="rect">
            <a:avLst/>
          </a:prstGeom>
        </p:spPr>
      </p:pic>
    </p:spTree>
    <p:extLst>
      <p:ext uri="{BB962C8B-B14F-4D97-AF65-F5344CB8AC3E}">
        <p14:creationId xmlns:p14="http://schemas.microsoft.com/office/powerpoint/2010/main" val="1483351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772CC0C-8BB2-478D-8559-17566586B365}"/>
              </a:ext>
            </a:extLst>
          </p:cNvPr>
          <p:cNvGrpSpPr/>
          <p:nvPr/>
        </p:nvGrpSpPr>
        <p:grpSpPr>
          <a:xfrm>
            <a:off x="152400" y="528811"/>
            <a:ext cx="11434909" cy="5997676"/>
            <a:chOff x="-76740" y="535231"/>
            <a:chExt cx="12268739" cy="6222775"/>
          </a:xfrm>
        </p:grpSpPr>
        <p:sp>
          <p:nvSpPr>
            <p:cNvPr id="3" name="Rectangle 2">
              <a:extLst>
                <a:ext uri="{FF2B5EF4-FFF2-40B4-BE49-F238E27FC236}">
                  <a16:creationId xmlns:a16="http://schemas.microsoft.com/office/drawing/2014/main" id="{B810310D-C407-4D75-AFEE-9A9B45DB1296}"/>
                </a:ext>
              </a:extLst>
            </p:cNvPr>
            <p:cNvSpPr/>
            <p:nvPr/>
          </p:nvSpPr>
          <p:spPr>
            <a:xfrm>
              <a:off x="664860" y="6388674"/>
              <a:ext cx="784830" cy="369332"/>
            </a:xfrm>
            <a:prstGeom prst="rect">
              <a:avLst/>
            </a:prstGeom>
          </p:spPr>
          <p:txBody>
            <a:bodyPr wrap="none">
              <a:spAutoFit/>
            </a:bodyPr>
            <a:lstStyle/>
            <a:p>
              <a:r>
                <a:rPr lang="en-US">
                  <a:latin typeface="Helvtica"/>
                </a:rPr>
                <a:t>T (</a:t>
              </a:r>
              <a:r>
                <a:rPr lang="en-US" baseline="30000" err="1">
                  <a:latin typeface="Helvtica"/>
                </a:rPr>
                <a:t>o</a:t>
              </a:r>
              <a:r>
                <a:rPr lang="en-US" err="1">
                  <a:latin typeface="Helvtica"/>
                </a:rPr>
                <a:t>C</a:t>
              </a:r>
              <a:r>
                <a:rPr lang="en-US"/>
                <a:t>)</a:t>
              </a:r>
            </a:p>
          </p:txBody>
        </p:sp>
        <p:grpSp>
          <p:nvGrpSpPr>
            <p:cNvPr id="4" name="Group 3">
              <a:extLst>
                <a:ext uri="{FF2B5EF4-FFF2-40B4-BE49-F238E27FC236}">
                  <a16:creationId xmlns:a16="http://schemas.microsoft.com/office/drawing/2014/main" id="{4FC2B444-0FAA-4CCD-9FAB-E86D7E61FB42}"/>
                </a:ext>
              </a:extLst>
            </p:cNvPr>
            <p:cNvGrpSpPr/>
            <p:nvPr/>
          </p:nvGrpSpPr>
          <p:grpSpPr>
            <a:xfrm>
              <a:off x="200024" y="535231"/>
              <a:ext cx="11991975" cy="5885709"/>
              <a:chOff x="200024" y="535231"/>
              <a:chExt cx="11991975" cy="5885709"/>
            </a:xfrm>
          </p:grpSpPr>
          <p:pic>
            <p:nvPicPr>
              <p:cNvPr id="6" name="Picture 5">
                <a:extLst>
                  <a:ext uri="{FF2B5EF4-FFF2-40B4-BE49-F238E27FC236}">
                    <a16:creationId xmlns:a16="http://schemas.microsoft.com/office/drawing/2014/main" id="{353C7DCD-3000-4958-90BC-53FA6D3555DC}"/>
                  </a:ext>
                </a:extLst>
              </p:cNvPr>
              <p:cNvPicPr>
                <a:picLocks noChangeAspect="1"/>
              </p:cNvPicPr>
              <p:nvPr/>
            </p:nvPicPr>
            <p:blipFill>
              <a:blip r:embed="rId2"/>
              <a:stretch>
                <a:fillRect/>
              </a:stretch>
            </p:blipFill>
            <p:spPr>
              <a:xfrm>
                <a:off x="200024" y="535231"/>
                <a:ext cx="11991975" cy="5885709"/>
              </a:xfrm>
              <a:prstGeom prst="rect">
                <a:avLst/>
              </a:prstGeom>
            </p:spPr>
          </p:pic>
          <p:sp>
            <p:nvSpPr>
              <p:cNvPr id="7" name="Multiplication Sign 6">
                <a:extLst>
                  <a:ext uri="{FF2B5EF4-FFF2-40B4-BE49-F238E27FC236}">
                    <a16:creationId xmlns:a16="http://schemas.microsoft.com/office/drawing/2014/main" id="{9777293E-158A-4BA2-9513-D66690056D67}"/>
                  </a:ext>
                </a:extLst>
              </p:cNvPr>
              <p:cNvSpPr/>
              <p:nvPr/>
            </p:nvSpPr>
            <p:spPr>
              <a:xfrm>
                <a:off x="895350" y="1095375"/>
                <a:ext cx="171450" cy="161925"/>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ultiplication Sign 7">
                <a:extLst>
                  <a:ext uri="{FF2B5EF4-FFF2-40B4-BE49-F238E27FC236}">
                    <a16:creationId xmlns:a16="http://schemas.microsoft.com/office/drawing/2014/main" id="{F0290C45-113C-47C0-9C09-C0ECA7CECE2C}"/>
                  </a:ext>
                </a:extLst>
              </p:cNvPr>
              <p:cNvSpPr/>
              <p:nvPr/>
            </p:nvSpPr>
            <p:spPr>
              <a:xfrm>
                <a:off x="3876675" y="1095375"/>
                <a:ext cx="171450" cy="161925"/>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ultiplication Sign 8">
                <a:extLst>
                  <a:ext uri="{FF2B5EF4-FFF2-40B4-BE49-F238E27FC236}">
                    <a16:creationId xmlns:a16="http://schemas.microsoft.com/office/drawing/2014/main" id="{A7C13146-0806-422D-90DD-4EDD0EB2A789}"/>
                  </a:ext>
                </a:extLst>
              </p:cNvPr>
              <p:cNvSpPr/>
              <p:nvPr/>
            </p:nvSpPr>
            <p:spPr>
              <a:xfrm>
                <a:off x="8448674" y="1073706"/>
                <a:ext cx="171450" cy="161925"/>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ultiplication Sign 9">
                <a:extLst>
                  <a:ext uri="{FF2B5EF4-FFF2-40B4-BE49-F238E27FC236}">
                    <a16:creationId xmlns:a16="http://schemas.microsoft.com/office/drawing/2014/main" id="{0440FDE9-BAD4-4E45-B397-19F13E58E239}"/>
                  </a:ext>
                </a:extLst>
              </p:cNvPr>
              <p:cNvSpPr/>
              <p:nvPr/>
            </p:nvSpPr>
            <p:spPr>
              <a:xfrm>
                <a:off x="11534775" y="1095375"/>
                <a:ext cx="171450" cy="161925"/>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ultiplication Sign 10">
                <a:extLst>
                  <a:ext uri="{FF2B5EF4-FFF2-40B4-BE49-F238E27FC236}">
                    <a16:creationId xmlns:a16="http://schemas.microsoft.com/office/drawing/2014/main" id="{DD1997E8-9DF2-46FE-A97F-7A193FB98DF2}"/>
                  </a:ext>
                </a:extLst>
              </p:cNvPr>
              <p:cNvSpPr/>
              <p:nvPr/>
            </p:nvSpPr>
            <p:spPr>
              <a:xfrm>
                <a:off x="2447925" y="2334570"/>
                <a:ext cx="171450" cy="161925"/>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ultiplication Sign 11">
                <a:extLst>
                  <a:ext uri="{FF2B5EF4-FFF2-40B4-BE49-F238E27FC236}">
                    <a16:creationId xmlns:a16="http://schemas.microsoft.com/office/drawing/2014/main" id="{A9C001EB-6872-4EEB-8A62-3DEC4A18E8D0}"/>
                  </a:ext>
                </a:extLst>
              </p:cNvPr>
              <p:cNvSpPr/>
              <p:nvPr/>
            </p:nvSpPr>
            <p:spPr>
              <a:xfrm>
                <a:off x="7100887" y="2334569"/>
                <a:ext cx="171450" cy="161925"/>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ultiplication Sign 12">
                <a:extLst>
                  <a:ext uri="{FF2B5EF4-FFF2-40B4-BE49-F238E27FC236}">
                    <a16:creationId xmlns:a16="http://schemas.microsoft.com/office/drawing/2014/main" id="{AD8A7D95-1556-4D75-8522-EA59A5F1542D}"/>
                  </a:ext>
                </a:extLst>
              </p:cNvPr>
              <p:cNvSpPr/>
              <p:nvPr/>
            </p:nvSpPr>
            <p:spPr>
              <a:xfrm>
                <a:off x="11582399" y="2334569"/>
                <a:ext cx="171450" cy="161925"/>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ultiplication Sign 13">
                <a:extLst>
                  <a:ext uri="{FF2B5EF4-FFF2-40B4-BE49-F238E27FC236}">
                    <a16:creationId xmlns:a16="http://schemas.microsoft.com/office/drawing/2014/main" id="{823967AC-B2AF-438F-B6F9-55EDACCC2127}"/>
                  </a:ext>
                </a:extLst>
              </p:cNvPr>
              <p:cNvSpPr/>
              <p:nvPr/>
            </p:nvSpPr>
            <p:spPr>
              <a:xfrm>
                <a:off x="2447925" y="3428999"/>
                <a:ext cx="171450" cy="161925"/>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ultiplication Sign 14">
                <a:extLst>
                  <a:ext uri="{FF2B5EF4-FFF2-40B4-BE49-F238E27FC236}">
                    <a16:creationId xmlns:a16="http://schemas.microsoft.com/office/drawing/2014/main" id="{B372310A-5E02-4FB3-895D-0A9EEBB441D5}"/>
                  </a:ext>
                </a:extLst>
              </p:cNvPr>
              <p:cNvSpPr/>
              <p:nvPr/>
            </p:nvSpPr>
            <p:spPr>
              <a:xfrm>
                <a:off x="5534025" y="3509961"/>
                <a:ext cx="171450" cy="161925"/>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ultiplication Sign 15">
                <a:extLst>
                  <a:ext uri="{FF2B5EF4-FFF2-40B4-BE49-F238E27FC236}">
                    <a16:creationId xmlns:a16="http://schemas.microsoft.com/office/drawing/2014/main" id="{3AD34034-323B-49A4-A07B-CA9EACCB76E4}"/>
                  </a:ext>
                </a:extLst>
              </p:cNvPr>
              <p:cNvSpPr/>
              <p:nvPr/>
            </p:nvSpPr>
            <p:spPr>
              <a:xfrm>
                <a:off x="10163175" y="3590923"/>
                <a:ext cx="171450" cy="161925"/>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Multiplication Sign 16">
                <a:extLst>
                  <a:ext uri="{FF2B5EF4-FFF2-40B4-BE49-F238E27FC236}">
                    <a16:creationId xmlns:a16="http://schemas.microsoft.com/office/drawing/2014/main" id="{C9FEC670-E1D0-40B3-935B-4751CD010676}"/>
                  </a:ext>
                </a:extLst>
              </p:cNvPr>
              <p:cNvSpPr/>
              <p:nvPr/>
            </p:nvSpPr>
            <p:spPr>
              <a:xfrm>
                <a:off x="11668124" y="3573763"/>
                <a:ext cx="171450" cy="161925"/>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Multiplication Sign 17">
                <a:extLst>
                  <a:ext uri="{FF2B5EF4-FFF2-40B4-BE49-F238E27FC236}">
                    <a16:creationId xmlns:a16="http://schemas.microsoft.com/office/drawing/2014/main" id="{372DBDA2-7DC6-4ED8-A42A-6C69BB96A127}"/>
                  </a:ext>
                </a:extLst>
              </p:cNvPr>
              <p:cNvSpPr/>
              <p:nvPr/>
            </p:nvSpPr>
            <p:spPr>
              <a:xfrm>
                <a:off x="940455" y="4752974"/>
                <a:ext cx="171450" cy="161925"/>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ultiplication Sign 18">
                <a:extLst>
                  <a:ext uri="{FF2B5EF4-FFF2-40B4-BE49-F238E27FC236}">
                    <a16:creationId xmlns:a16="http://schemas.microsoft.com/office/drawing/2014/main" id="{62237AE3-621F-460D-B6E6-2157AF97B978}"/>
                  </a:ext>
                </a:extLst>
              </p:cNvPr>
              <p:cNvSpPr/>
              <p:nvPr/>
            </p:nvSpPr>
            <p:spPr>
              <a:xfrm>
                <a:off x="2362200" y="4752974"/>
                <a:ext cx="171450" cy="161925"/>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ultiplication Sign 19">
                <a:extLst>
                  <a:ext uri="{FF2B5EF4-FFF2-40B4-BE49-F238E27FC236}">
                    <a16:creationId xmlns:a16="http://schemas.microsoft.com/office/drawing/2014/main" id="{87AE920A-BFE8-47FA-BE45-674370D4C85F}"/>
                  </a:ext>
                </a:extLst>
              </p:cNvPr>
              <p:cNvSpPr/>
              <p:nvPr/>
            </p:nvSpPr>
            <p:spPr>
              <a:xfrm>
                <a:off x="4048125" y="4752974"/>
                <a:ext cx="171450" cy="161925"/>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ultiplication Sign 20">
                <a:extLst>
                  <a:ext uri="{FF2B5EF4-FFF2-40B4-BE49-F238E27FC236}">
                    <a16:creationId xmlns:a16="http://schemas.microsoft.com/office/drawing/2014/main" id="{391643C6-6C0B-46BF-8382-DBB6C76890B6}"/>
                  </a:ext>
                </a:extLst>
              </p:cNvPr>
              <p:cNvSpPr/>
              <p:nvPr/>
            </p:nvSpPr>
            <p:spPr>
              <a:xfrm>
                <a:off x="5469870" y="4752974"/>
                <a:ext cx="171450" cy="161925"/>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Multiplication Sign 21">
                <a:extLst>
                  <a:ext uri="{FF2B5EF4-FFF2-40B4-BE49-F238E27FC236}">
                    <a16:creationId xmlns:a16="http://schemas.microsoft.com/office/drawing/2014/main" id="{8147F5A1-D845-4BD0-AD0F-31ABBD0FC9D6}"/>
                  </a:ext>
                </a:extLst>
              </p:cNvPr>
              <p:cNvSpPr/>
              <p:nvPr/>
            </p:nvSpPr>
            <p:spPr>
              <a:xfrm>
                <a:off x="8655705" y="4752974"/>
                <a:ext cx="171450" cy="161925"/>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ultiplication Sign 22">
                <a:extLst>
                  <a:ext uri="{FF2B5EF4-FFF2-40B4-BE49-F238E27FC236}">
                    <a16:creationId xmlns:a16="http://schemas.microsoft.com/office/drawing/2014/main" id="{07B04DF4-D669-441E-AC9C-737DCCEA3457}"/>
                  </a:ext>
                </a:extLst>
              </p:cNvPr>
              <p:cNvSpPr/>
              <p:nvPr/>
            </p:nvSpPr>
            <p:spPr>
              <a:xfrm>
                <a:off x="10077450" y="4752974"/>
                <a:ext cx="171450" cy="161925"/>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ultiplication Sign 23">
                <a:extLst>
                  <a:ext uri="{FF2B5EF4-FFF2-40B4-BE49-F238E27FC236}">
                    <a16:creationId xmlns:a16="http://schemas.microsoft.com/office/drawing/2014/main" id="{F8924FF6-71F5-45C7-8F34-1F91CB5172BB}"/>
                  </a:ext>
                </a:extLst>
              </p:cNvPr>
              <p:cNvSpPr/>
              <p:nvPr/>
            </p:nvSpPr>
            <p:spPr>
              <a:xfrm>
                <a:off x="885825" y="5915024"/>
                <a:ext cx="171450" cy="161925"/>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ultiplication Sign 24">
                <a:extLst>
                  <a:ext uri="{FF2B5EF4-FFF2-40B4-BE49-F238E27FC236}">
                    <a16:creationId xmlns:a16="http://schemas.microsoft.com/office/drawing/2014/main" id="{A5A7BCE8-AC83-4368-BC46-92039ED78DAC}"/>
                  </a:ext>
                </a:extLst>
              </p:cNvPr>
              <p:cNvSpPr/>
              <p:nvPr/>
            </p:nvSpPr>
            <p:spPr>
              <a:xfrm>
                <a:off x="2307570" y="5915024"/>
                <a:ext cx="171450" cy="161925"/>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ultiplication Sign 25">
                <a:extLst>
                  <a:ext uri="{FF2B5EF4-FFF2-40B4-BE49-F238E27FC236}">
                    <a16:creationId xmlns:a16="http://schemas.microsoft.com/office/drawing/2014/main" id="{415897DA-A107-41D8-B1D5-C9861B7A2DAE}"/>
                  </a:ext>
                </a:extLst>
              </p:cNvPr>
              <p:cNvSpPr/>
              <p:nvPr/>
            </p:nvSpPr>
            <p:spPr>
              <a:xfrm>
                <a:off x="5498445" y="5970826"/>
                <a:ext cx="171450" cy="161925"/>
              </a:xfrm>
              <a:prstGeom prst="mathMultiply">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0F2F0438-8C2E-472C-BBF1-7139722E84CB}"/>
                </a:ext>
              </a:extLst>
            </p:cNvPr>
            <p:cNvSpPr/>
            <p:nvPr/>
          </p:nvSpPr>
          <p:spPr>
            <a:xfrm rot="16200000">
              <a:off x="-247300" y="5684222"/>
              <a:ext cx="710451" cy="369332"/>
            </a:xfrm>
            <a:prstGeom prst="rect">
              <a:avLst/>
            </a:prstGeom>
          </p:spPr>
          <p:txBody>
            <a:bodyPr wrap="none">
              <a:spAutoFit/>
            </a:bodyPr>
            <a:lstStyle/>
            <a:p>
              <a:r>
                <a:rPr lang="en-US">
                  <a:latin typeface="Helvtica"/>
                </a:rPr>
                <a:t>z (m)</a:t>
              </a:r>
              <a:endParaRPr lang="en-US"/>
            </a:p>
          </p:txBody>
        </p:sp>
      </p:grpSp>
      <p:sp>
        <p:nvSpPr>
          <p:cNvPr id="27" name="TextBox 26">
            <a:extLst>
              <a:ext uri="{FF2B5EF4-FFF2-40B4-BE49-F238E27FC236}">
                <a16:creationId xmlns:a16="http://schemas.microsoft.com/office/drawing/2014/main" id="{F32AB309-C8EA-40C4-8482-C7B4ECADFDBE}"/>
              </a:ext>
            </a:extLst>
          </p:cNvPr>
          <p:cNvSpPr txBox="1"/>
          <p:nvPr/>
        </p:nvSpPr>
        <p:spPr>
          <a:xfrm>
            <a:off x="8655705" y="5591"/>
            <a:ext cx="374304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0000"/>
                </a:solidFill>
              </a:rPr>
              <a:t>ARGO Salinity (   : no data)  </a:t>
            </a:r>
          </a:p>
          <a:p>
            <a:r>
              <a:rPr lang="en-US" sz="1400">
                <a:solidFill>
                  <a:srgbClr val="0202FA"/>
                </a:solidFill>
              </a:rPr>
              <a:t>SCHISM</a:t>
            </a:r>
            <a:r>
              <a:rPr lang="en-US" sz="1400">
                <a:solidFill>
                  <a:srgbClr val="FFC000"/>
                </a:solidFill>
              </a:rPr>
              <a:t> </a:t>
            </a:r>
            <a:r>
              <a:rPr lang="en-US" sz="1400">
                <a:solidFill>
                  <a:srgbClr val="00B050"/>
                </a:solidFill>
              </a:rPr>
              <a:t>HYCOM (data assimilated) </a:t>
            </a:r>
            <a:endParaRPr lang="en-US" sz="1400"/>
          </a:p>
        </p:txBody>
      </p:sp>
      <p:sp>
        <p:nvSpPr>
          <p:cNvPr id="28" name="TextBox 27">
            <a:extLst>
              <a:ext uri="{FF2B5EF4-FFF2-40B4-BE49-F238E27FC236}">
                <a16:creationId xmlns:a16="http://schemas.microsoft.com/office/drawing/2014/main" id="{2AC3DD62-94C7-4E9C-BDE6-23E14CB41287}"/>
              </a:ext>
            </a:extLst>
          </p:cNvPr>
          <p:cNvSpPr txBox="1"/>
          <p:nvPr/>
        </p:nvSpPr>
        <p:spPr>
          <a:xfrm>
            <a:off x="152399" y="20214"/>
            <a:ext cx="6080511" cy="461665"/>
          </a:xfrm>
          <a:prstGeom prst="rect">
            <a:avLst/>
          </a:prstGeom>
          <a:noFill/>
        </p:spPr>
        <p:txBody>
          <a:bodyPr wrap="none" rtlCol="0">
            <a:spAutoFit/>
          </a:bodyPr>
          <a:lstStyle/>
          <a:p>
            <a:r>
              <a:rPr lang="en-US" sz="2400" b="1" dirty="0"/>
              <a:t>Comparison of temperature with Argo profiles</a:t>
            </a:r>
          </a:p>
        </p:txBody>
      </p:sp>
    </p:spTree>
    <p:extLst>
      <p:ext uri="{BB962C8B-B14F-4D97-AF65-F5344CB8AC3E}">
        <p14:creationId xmlns:p14="http://schemas.microsoft.com/office/powerpoint/2010/main" val="3763914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E682481-184C-4C32-8624-5698AAC1E9C1}"/>
              </a:ext>
            </a:extLst>
          </p:cNvPr>
          <p:cNvGrpSpPr/>
          <p:nvPr/>
        </p:nvGrpSpPr>
        <p:grpSpPr>
          <a:xfrm>
            <a:off x="115061" y="3685559"/>
            <a:ext cx="11961877" cy="3206390"/>
            <a:chOff x="-4471" y="3109767"/>
            <a:chExt cx="11961877" cy="3206390"/>
          </a:xfrm>
        </p:grpSpPr>
        <p:sp>
          <p:nvSpPr>
            <p:cNvPr id="2" name="Rectangle 1">
              <a:extLst>
                <a:ext uri="{FF2B5EF4-FFF2-40B4-BE49-F238E27FC236}">
                  <a16:creationId xmlns:a16="http://schemas.microsoft.com/office/drawing/2014/main" id="{2484CCCC-7793-40E1-AFC9-9C7780533D6C}"/>
                </a:ext>
              </a:extLst>
            </p:cNvPr>
            <p:cNvSpPr/>
            <p:nvPr/>
          </p:nvSpPr>
          <p:spPr>
            <a:xfrm>
              <a:off x="1450144" y="5946825"/>
              <a:ext cx="784830" cy="369332"/>
            </a:xfrm>
            <a:prstGeom prst="rect">
              <a:avLst/>
            </a:prstGeom>
          </p:spPr>
          <p:txBody>
            <a:bodyPr wrap="none">
              <a:spAutoFit/>
            </a:bodyPr>
            <a:lstStyle/>
            <a:p>
              <a:r>
                <a:rPr lang="en-US" dirty="0">
                  <a:latin typeface="Helvtica"/>
                </a:rPr>
                <a:t>T (</a:t>
              </a:r>
              <a:r>
                <a:rPr lang="en-US" baseline="30000" dirty="0" err="1">
                  <a:latin typeface="Helvtica"/>
                </a:rPr>
                <a:t>o</a:t>
              </a:r>
              <a:r>
                <a:rPr lang="en-US" dirty="0" err="1">
                  <a:latin typeface="Helvtica"/>
                </a:rPr>
                <a:t>C</a:t>
              </a:r>
              <a:r>
                <a:rPr lang="en-US" dirty="0"/>
                <a:t>)</a:t>
              </a:r>
            </a:p>
          </p:txBody>
        </p:sp>
        <p:pic>
          <p:nvPicPr>
            <p:cNvPr id="3" name="Picture 2">
              <a:extLst>
                <a:ext uri="{FF2B5EF4-FFF2-40B4-BE49-F238E27FC236}">
                  <a16:creationId xmlns:a16="http://schemas.microsoft.com/office/drawing/2014/main" id="{7D2843E5-985C-403C-AA3B-607A9C4AF8D9}"/>
                </a:ext>
              </a:extLst>
            </p:cNvPr>
            <p:cNvPicPr>
              <a:picLocks noChangeAspect="1"/>
            </p:cNvPicPr>
            <p:nvPr/>
          </p:nvPicPr>
          <p:blipFill>
            <a:blip r:embed="rId2"/>
            <a:stretch>
              <a:fillRect/>
            </a:stretch>
          </p:blipFill>
          <p:spPr>
            <a:xfrm>
              <a:off x="364861" y="3467504"/>
              <a:ext cx="2955397" cy="2356506"/>
            </a:xfrm>
            <a:prstGeom prst="rect">
              <a:avLst/>
            </a:prstGeom>
          </p:spPr>
        </p:pic>
        <p:pic>
          <p:nvPicPr>
            <p:cNvPr id="4" name="Picture 3">
              <a:extLst>
                <a:ext uri="{FF2B5EF4-FFF2-40B4-BE49-F238E27FC236}">
                  <a16:creationId xmlns:a16="http://schemas.microsoft.com/office/drawing/2014/main" id="{F1E46DC1-B9E5-45B7-919D-F1CC369ADDA7}"/>
                </a:ext>
              </a:extLst>
            </p:cNvPr>
            <p:cNvPicPr>
              <a:picLocks noChangeAspect="1"/>
            </p:cNvPicPr>
            <p:nvPr/>
          </p:nvPicPr>
          <p:blipFill>
            <a:blip r:embed="rId3"/>
            <a:stretch>
              <a:fillRect/>
            </a:stretch>
          </p:blipFill>
          <p:spPr>
            <a:xfrm>
              <a:off x="3196433" y="3476330"/>
              <a:ext cx="3033513" cy="2395564"/>
            </a:xfrm>
            <a:prstGeom prst="rect">
              <a:avLst/>
            </a:prstGeom>
          </p:spPr>
        </p:pic>
        <p:pic>
          <p:nvPicPr>
            <p:cNvPr id="5" name="Picture 4">
              <a:extLst>
                <a:ext uri="{FF2B5EF4-FFF2-40B4-BE49-F238E27FC236}">
                  <a16:creationId xmlns:a16="http://schemas.microsoft.com/office/drawing/2014/main" id="{BBDA0959-CD01-4BA3-95AC-9CEA2E401988}"/>
                </a:ext>
              </a:extLst>
            </p:cNvPr>
            <p:cNvPicPr>
              <a:picLocks noChangeAspect="1"/>
            </p:cNvPicPr>
            <p:nvPr/>
          </p:nvPicPr>
          <p:blipFill>
            <a:blip r:embed="rId4"/>
            <a:stretch>
              <a:fillRect/>
            </a:stretch>
          </p:blipFill>
          <p:spPr>
            <a:xfrm>
              <a:off x="6107571" y="3456801"/>
              <a:ext cx="2942376" cy="2473680"/>
            </a:xfrm>
            <a:prstGeom prst="rect">
              <a:avLst/>
            </a:prstGeom>
          </p:spPr>
        </p:pic>
        <p:pic>
          <p:nvPicPr>
            <p:cNvPr id="6" name="Picture 5">
              <a:extLst>
                <a:ext uri="{FF2B5EF4-FFF2-40B4-BE49-F238E27FC236}">
                  <a16:creationId xmlns:a16="http://schemas.microsoft.com/office/drawing/2014/main" id="{EDC05788-58C2-4CA7-924E-6929765866A2}"/>
                </a:ext>
              </a:extLst>
            </p:cNvPr>
            <p:cNvPicPr>
              <a:picLocks noChangeAspect="1"/>
            </p:cNvPicPr>
            <p:nvPr/>
          </p:nvPicPr>
          <p:blipFill>
            <a:blip r:embed="rId5"/>
            <a:stretch>
              <a:fillRect/>
            </a:stretch>
          </p:blipFill>
          <p:spPr>
            <a:xfrm>
              <a:off x="9106164" y="3515388"/>
              <a:ext cx="2851242" cy="2356506"/>
            </a:xfrm>
            <a:prstGeom prst="rect">
              <a:avLst/>
            </a:prstGeom>
          </p:spPr>
        </p:pic>
        <p:sp>
          <p:nvSpPr>
            <p:cNvPr id="7" name="Rectangle 6">
              <a:extLst>
                <a:ext uri="{FF2B5EF4-FFF2-40B4-BE49-F238E27FC236}">
                  <a16:creationId xmlns:a16="http://schemas.microsoft.com/office/drawing/2014/main" id="{65501191-3CC5-47E2-AE3D-4ECA8846C8AA}"/>
                </a:ext>
              </a:extLst>
            </p:cNvPr>
            <p:cNvSpPr/>
            <p:nvPr/>
          </p:nvSpPr>
          <p:spPr>
            <a:xfrm rot="16200000">
              <a:off x="-171825" y="3763003"/>
              <a:ext cx="704039" cy="369332"/>
            </a:xfrm>
            <a:prstGeom prst="rect">
              <a:avLst/>
            </a:prstGeom>
          </p:spPr>
          <p:txBody>
            <a:bodyPr wrap="none">
              <a:spAutoFit/>
            </a:bodyPr>
            <a:lstStyle/>
            <a:p>
              <a:r>
                <a:rPr lang="en-US" dirty="0">
                  <a:latin typeface="Helvtica"/>
                </a:rPr>
                <a:t>z (m</a:t>
              </a:r>
              <a:r>
                <a:rPr lang="en-US" dirty="0"/>
                <a:t>)</a:t>
              </a:r>
            </a:p>
          </p:txBody>
        </p:sp>
        <p:sp>
          <p:nvSpPr>
            <p:cNvPr id="8" name="TextBox 7">
              <a:extLst>
                <a:ext uri="{FF2B5EF4-FFF2-40B4-BE49-F238E27FC236}">
                  <a16:creationId xmlns:a16="http://schemas.microsoft.com/office/drawing/2014/main" id="{DB11974D-15F6-4BF2-8F25-F16D24BC4047}"/>
                </a:ext>
              </a:extLst>
            </p:cNvPr>
            <p:cNvSpPr txBox="1"/>
            <p:nvPr/>
          </p:nvSpPr>
          <p:spPr>
            <a:xfrm>
              <a:off x="961710" y="3109767"/>
              <a:ext cx="2123082" cy="369332"/>
            </a:xfrm>
            <a:prstGeom prst="rect">
              <a:avLst/>
            </a:prstGeom>
            <a:noFill/>
          </p:spPr>
          <p:txBody>
            <a:bodyPr wrap="none" rtlCol="0">
              <a:spAutoFit/>
            </a:bodyPr>
            <a:lstStyle/>
            <a:p>
              <a:r>
                <a:rPr lang="en-US"/>
                <a:t>Wind speed: 3.2 m/s</a:t>
              </a:r>
            </a:p>
          </p:txBody>
        </p:sp>
        <p:sp>
          <p:nvSpPr>
            <p:cNvPr id="9" name="TextBox 8">
              <a:extLst>
                <a:ext uri="{FF2B5EF4-FFF2-40B4-BE49-F238E27FC236}">
                  <a16:creationId xmlns:a16="http://schemas.microsoft.com/office/drawing/2014/main" id="{07744F0F-9DBB-4B3A-87F3-05D1048BDADC}"/>
                </a:ext>
              </a:extLst>
            </p:cNvPr>
            <p:cNvSpPr txBox="1"/>
            <p:nvPr/>
          </p:nvSpPr>
          <p:spPr>
            <a:xfrm>
              <a:off x="3830242" y="3144315"/>
              <a:ext cx="2123082" cy="369332"/>
            </a:xfrm>
            <a:prstGeom prst="rect">
              <a:avLst/>
            </a:prstGeom>
            <a:noFill/>
          </p:spPr>
          <p:txBody>
            <a:bodyPr wrap="none" rtlCol="0">
              <a:spAutoFit/>
            </a:bodyPr>
            <a:lstStyle/>
            <a:p>
              <a:r>
                <a:rPr lang="en-US"/>
                <a:t>Wind speed: 4.5 m/s</a:t>
              </a:r>
            </a:p>
          </p:txBody>
        </p:sp>
        <p:sp>
          <p:nvSpPr>
            <p:cNvPr id="10" name="TextBox 9">
              <a:extLst>
                <a:ext uri="{FF2B5EF4-FFF2-40B4-BE49-F238E27FC236}">
                  <a16:creationId xmlns:a16="http://schemas.microsoft.com/office/drawing/2014/main" id="{888D2869-5C0D-40EF-96E5-3D55358A4242}"/>
                </a:ext>
              </a:extLst>
            </p:cNvPr>
            <p:cNvSpPr txBox="1"/>
            <p:nvPr/>
          </p:nvSpPr>
          <p:spPr>
            <a:xfrm>
              <a:off x="6650243" y="3109767"/>
              <a:ext cx="2123082" cy="369332"/>
            </a:xfrm>
            <a:prstGeom prst="rect">
              <a:avLst/>
            </a:prstGeom>
            <a:noFill/>
          </p:spPr>
          <p:txBody>
            <a:bodyPr wrap="none" rtlCol="0">
              <a:spAutoFit/>
            </a:bodyPr>
            <a:lstStyle/>
            <a:p>
              <a:r>
                <a:rPr lang="en-US"/>
                <a:t>Wind speed: 8.3 m/s</a:t>
              </a:r>
            </a:p>
          </p:txBody>
        </p:sp>
        <p:sp>
          <p:nvSpPr>
            <p:cNvPr id="11" name="TextBox 10">
              <a:extLst>
                <a:ext uri="{FF2B5EF4-FFF2-40B4-BE49-F238E27FC236}">
                  <a16:creationId xmlns:a16="http://schemas.microsoft.com/office/drawing/2014/main" id="{8C94C28B-FE4B-4AC7-80FA-1DCFF3934176}"/>
                </a:ext>
              </a:extLst>
            </p:cNvPr>
            <p:cNvSpPr txBox="1"/>
            <p:nvPr/>
          </p:nvSpPr>
          <p:spPr>
            <a:xfrm>
              <a:off x="9470244" y="3146056"/>
              <a:ext cx="2123082" cy="369332"/>
            </a:xfrm>
            <a:prstGeom prst="rect">
              <a:avLst/>
            </a:prstGeom>
            <a:noFill/>
          </p:spPr>
          <p:txBody>
            <a:bodyPr wrap="none" rtlCol="0">
              <a:spAutoFit/>
            </a:bodyPr>
            <a:lstStyle/>
            <a:p>
              <a:r>
                <a:rPr lang="en-US"/>
                <a:t>Wind speed: 4.1 m/s</a:t>
              </a:r>
            </a:p>
          </p:txBody>
        </p:sp>
      </p:grpSp>
      <p:sp>
        <p:nvSpPr>
          <p:cNvPr id="13" name="TextBox 12">
            <a:extLst>
              <a:ext uri="{FF2B5EF4-FFF2-40B4-BE49-F238E27FC236}">
                <a16:creationId xmlns:a16="http://schemas.microsoft.com/office/drawing/2014/main" id="{A328D9A6-72D4-43D6-9EBA-9A2A0FAF9AB8}"/>
              </a:ext>
            </a:extLst>
          </p:cNvPr>
          <p:cNvSpPr txBox="1"/>
          <p:nvPr/>
        </p:nvSpPr>
        <p:spPr>
          <a:xfrm>
            <a:off x="180194" y="149909"/>
            <a:ext cx="7578100" cy="584775"/>
          </a:xfrm>
          <a:prstGeom prst="rect">
            <a:avLst/>
          </a:prstGeom>
          <a:noFill/>
        </p:spPr>
        <p:txBody>
          <a:bodyPr wrap="none" rtlCol="0">
            <a:spAutoFit/>
          </a:bodyPr>
          <a:lstStyle/>
          <a:p>
            <a:r>
              <a:rPr lang="en-US" sz="3200" b="1" dirty="0"/>
              <a:t>Hurricane signals from surface temperature</a:t>
            </a:r>
          </a:p>
        </p:txBody>
      </p:sp>
      <p:sp>
        <p:nvSpPr>
          <p:cNvPr id="14" name="TextBox 13">
            <a:extLst>
              <a:ext uri="{FF2B5EF4-FFF2-40B4-BE49-F238E27FC236}">
                <a16:creationId xmlns:a16="http://schemas.microsoft.com/office/drawing/2014/main" id="{B0676F75-7B16-4803-846E-A4C16B9D989A}"/>
              </a:ext>
            </a:extLst>
          </p:cNvPr>
          <p:cNvSpPr txBox="1"/>
          <p:nvPr/>
        </p:nvSpPr>
        <p:spPr>
          <a:xfrm>
            <a:off x="591463" y="1619000"/>
            <a:ext cx="6027356" cy="369332"/>
          </a:xfrm>
          <a:prstGeom prst="rect">
            <a:avLst/>
          </a:prstGeom>
          <a:noFill/>
        </p:spPr>
        <p:txBody>
          <a:bodyPr wrap="none" rtlCol="0">
            <a:spAutoFit/>
          </a:bodyPr>
          <a:lstStyle/>
          <a:p>
            <a:r>
              <a:rPr lang="en-US" dirty="0"/>
              <a:t>Mixing layer becomes deeper as Hurricane Harvey approaches</a:t>
            </a:r>
          </a:p>
        </p:txBody>
      </p:sp>
      <p:pic>
        <p:nvPicPr>
          <p:cNvPr id="15" name="Picture 14">
            <a:extLst>
              <a:ext uri="{FF2B5EF4-FFF2-40B4-BE49-F238E27FC236}">
                <a16:creationId xmlns:a16="http://schemas.microsoft.com/office/drawing/2014/main" id="{F2A40C3A-A175-4301-91EE-432B7AB7B4CC}"/>
              </a:ext>
            </a:extLst>
          </p:cNvPr>
          <p:cNvPicPr>
            <a:picLocks noChangeAspect="1"/>
          </p:cNvPicPr>
          <p:nvPr/>
        </p:nvPicPr>
        <p:blipFill rotWithShape="1">
          <a:blip r:embed="rId6">
            <a:extLst>
              <a:ext uri="{28A0092B-C50C-407E-A947-70E740481C1C}">
                <a14:useLocalDpi xmlns:a14="http://schemas.microsoft.com/office/drawing/2010/main" val="0"/>
              </a:ext>
            </a:extLst>
          </a:blip>
          <a:srcRect t="51038" r="46226"/>
          <a:stretch/>
        </p:blipFill>
        <p:spPr>
          <a:xfrm>
            <a:off x="7940473" y="625412"/>
            <a:ext cx="3675997" cy="2855349"/>
          </a:xfrm>
          <a:prstGeom prst="rect">
            <a:avLst/>
          </a:prstGeom>
        </p:spPr>
      </p:pic>
      <p:sp>
        <p:nvSpPr>
          <p:cNvPr id="16" name="Oval 15">
            <a:extLst>
              <a:ext uri="{FF2B5EF4-FFF2-40B4-BE49-F238E27FC236}">
                <a16:creationId xmlns:a16="http://schemas.microsoft.com/office/drawing/2014/main" id="{66381220-8DA7-46D2-8E3C-72378E97A737}"/>
              </a:ext>
            </a:extLst>
          </p:cNvPr>
          <p:cNvSpPr/>
          <p:nvPr/>
        </p:nvSpPr>
        <p:spPr>
          <a:xfrm>
            <a:off x="10625070" y="1429555"/>
            <a:ext cx="669702" cy="4636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17683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411015ACC92DF4B9F498506E3C39376" ma:contentTypeVersion="13" ma:contentTypeDescription="Create a new document." ma:contentTypeScope="" ma:versionID="9d4d40d4662036a6cff2a2ef1851a1cd">
  <xsd:schema xmlns:xsd="http://www.w3.org/2001/XMLSchema" xmlns:xs="http://www.w3.org/2001/XMLSchema" xmlns:p="http://schemas.microsoft.com/office/2006/metadata/properties" xmlns:ns3="55a73e59-3154-4331-a4ad-a6d9229ee7c6" xmlns:ns4="8965e557-6b95-4c47-962e-7559acfc8b71" targetNamespace="http://schemas.microsoft.com/office/2006/metadata/properties" ma:root="true" ma:fieldsID="a0098b2b6c0d64fd8d57cf34d45698a8" ns3:_="" ns4:_="">
    <xsd:import namespace="55a73e59-3154-4331-a4ad-a6d9229ee7c6"/>
    <xsd:import namespace="8965e557-6b95-4c47-962e-7559acfc8b7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a73e59-3154-4331-a4ad-a6d9229ee7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965e557-6b95-4c47-962e-7559acfc8b7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C5294D0-2568-42E5-B232-D84A3E877BE3}">
  <ds:schemaRefs>
    <ds:schemaRef ds:uri="http://schemas.microsoft.com/sharepoint/v3/contenttype/forms"/>
  </ds:schemaRefs>
</ds:datastoreItem>
</file>

<file path=customXml/itemProps2.xml><?xml version="1.0" encoding="utf-8"?>
<ds:datastoreItem xmlns:ds="http://schemas.openxmlformats.org/officeDocument/2006/customXml" ds:itemID="{3735AE8C-6C7E-4ADC-A762-85C8F98685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a73e59-3154-4331-a4ad-a6d9229ee7c6"/>
    <ds:schemaRef ds:uri="8965e557-6b95-4c47-962e-7559acfc8b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A826E19-3398-4D0C-90F1-BFDC706F64ED}">
  <ds:schemaRefs>
    <ds:schemaRef ds:uri="http://purl.org/dc/terms/"/>
    <ds:schemaRef ds:uri="http://schemas.microsoft.com/office/2006/documentManagement/types"/>
    <ds:schemaRef ds:uri="8965e557-6b95-4c47-962e-7559acfc8b71"/>
    <ds:schemaRef ds:uri="http://schemas.microsoft.com/office/2006/metadata/properties"/>
    <ds:schemaRef ds:uri="http://purl.org/dc/dcmitype/"/>
    <ds:schemaRef ds:uri="http://www.w3.org/XML/1998/namespace"/>
    <ds:schemaRef ds:uri="http://schemas.microsoft.com/office/infopath/2007/PartnerControls"/>
    <ds:schemaRef ds:uri="http://schemas.openxmlformats.org/package/2006/metadata/core-properties"/>
    <ds:schemaRef ds:uri="55a73e59-3154-4331-a4ad-a6d9229ee7c6"/>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915</TotalTime>
  <Words>1550</Words>
  <Application>Microsoft Office PowerPoint</Application>
  <PresentationFormat>Widescreen</PresentationFormat>
  <Paragraphs>115</Paragraphs>
  <Slides>20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DengXian Light</vt:lpstr>
      <vt:lpstr>Helvtica</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Steps for adding Levees</dc:title>
  <dc:creator>Wei Huang</dc:creator>
  <cp:lastModifiedBy>Wei Huang</cp:lastModifiedBy>
  <cp:revision>18</cp:revision>
  <dcterms:created xsi:type="dcterms:W3CDTF">2020-03-19T18:57:12Z</dcterms:created>
  <dcterms:modified xsi:type="dcterms:W3CDTF">2020-08-11T13:50:10Z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0x0101008411015ACC92DF4B9F498506E3C39376</vt:lpwstr>
  </property>
</Properties>
</file>