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63" r:id="rId5"/>
    <p:sldId id="266" r:id="rId6"/>
    <p:sldId id="267" r:id="rId7"/>
    <p:sldId id="268" r:id="rId8"/>
    <p:sldId id="269" r:id="rId9"/>
    <p:sldId id="274" r:id="rId10"/>
    <p:sldId id="270" r:id="rId11"/>
    <p:sldId id="271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161D-CDA6-4120-9321-22B77FE4DD56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0A4-971C-482F-9573-2B995DE46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45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161D-CDA6-4120-9321-22B77FE4DD56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0A4-971C-482F-9573-2B995DE46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8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161D-CDA6-4120-9321-22B77FE4DD56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0A4-971C-482F-9573-2B995DE46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94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161D-CDA6-4120-9321-22B77FE4DD56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0A4-971C-482F-9573-2B995DE46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99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161D-CDA6-4120-9321-22B77FE4DD56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0A4-971C-482F-9573-2B995DE46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47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161D-CDA6-4120-9321-22B77FE4DD56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0A4-971C-482F-9573-2B995DE46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7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161D-CDA6-4120-9321-22B77FE4DD56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0A4-971C-482F-9573-2B995DE46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31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161D-CDA6-4120-9321-22B77FE4DD56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0A4-971C-482F-9573-2B995DE46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43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161D-CDA6-4120-9321-22B77FE4DD56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0A4-971C-482F-9573-2B995DE46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29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161D-CDA6-4120-9321-22B77FE4DD56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0A4-971C-482F-9573-2B995DE46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5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161D-CDA6-4120-9321-22B77FE4DD56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0A4-971C-482F-9573-2B995DE46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6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9161D-CDA6-4120-9321-22B77FE4DD56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170A4-971C-482F-9573-2B995DE46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3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2186" y="1047207"/>
            <a:ext cx="10087627" cy="2387600"/>
          </a:xfrm>
        </p:spPr>
        <p:txBody>
          <a:bodyPr>
            <a:normAutofit/>
          </a:bodyPr>
          <a:lstStyle/>
          <a:p>
            <a:r>
              <a:rPr lang="en-US" b="1" dirty="0" smtClean="0"/>
              <a:t>Grid Generation with NWM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Wei </a:t>
            </a:r>
            <a:r>
              <a:rPr lang="en-US" dirty="0" smtClean="0"/>
              <a:t>Huang, </a:t>
            </a:r>
            <a:r>
              <a:rPr lang="en-US" dirty="0" err="1" smtClean="0"/>
              <a:t>Karinna</a:t>
            </a:r>
            <a:r>
              <a:rPr lang="en-US" dirty="0" smtClean="0"/>
              <a:t> Nunez, Dan Yu, </a:t>
            </a:r>
            <a:r>
              <a:rPr lang="en-US" dirty="0" err="1" smtClean="0"/>
              <a:t>Fei</a:t>
            </a:r>
            <a:r>
              <a:rPr lang="en-US" dirty="0" smtClean="0"/>
              <a:t> Ye, and Joseph Zhang</a:t>
            </a:r>
            <a:endParaRPr lang="en-US" dirty="0" smtClean="0"/>
          </a:p>
          <a:p>
            <a:r>
              <a:rPr lang="en-US" dirty="0" smtClean="0"/>
              <a:t>11/19/2019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716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570"/>
            <a:ext cx="10515600" cy="779463"/>
          </a:xfrm>
        </p:spPr>
        <p:txBody>
          <a:bodyPr/>
          <a:lstStyle/>
          <a:p>
            <a:pPr algn="ctr"/>
            <a:r>
              <a:rPr lang="en-US" dirty="0" smtClean="0"/>
              <a:t>Interpolate bathymetry from CRM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85" y="820409"/>
            <a:ext cx="8606424" cy="667055"/>
          </a:xfrm>
        </p:spPr>
        <p:txBody>
          <a:bodyPr/>
          <a:lstStyle/>
          <a:p>
            <a:r>
              <a:rPr lang="en-US" dirty="0" smtClean="0"/>
              <a:t>Still cleaning up other DEM files </a:t>
            </a:r>
            <a:endParaRPr lang="en-US" dirty="0"/>
          </a:p>
        </p:txBody>
      </p:sp>
      <p:pic>
        <p:nvPicPr>
          <p:cNvPr id="1026" name="Picture 2" descr="@ SMS 130.10 (64-bit) &#10;File Edit Display &#10;O &#10;Project &#10;Mesh Data &#10;NWM &#10;Map Data &#10;- [untitled.sms] &#10;Data Nodes &#10;Nodestrings &#10;Elements &#10;Window &#10;Help &#10;kea Propaty &#10;Mesh Module Z &#10;201 &#10;16866666666667 &#10;13 233333333333 &#10;101 &#10;68666666666667 &#10;3 2333333333333 &#10;- 88817842e-016 &#10;- -3233333333333 &#10;-6866666666667 &#10;-101 &#10;(-;2.68, 2;.28, s: 17.554442151546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39" y="1487464"/>
            <a:ext cx="8185585" cy="526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26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2-D </a:t>
            </a:r>
            <a:r>
              <a:rPr lang="en-US" dirty="0" err="1" smtClean="0"/>
              <a:t>barotropic</a:t>
            </a:r>
            <a:r>
              <a:rPr lang="en-US" dirty="0" smtClean="0"/>
              <a:t> run: first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57" y="1411030"/>
            <a:ext cx="5807565" cy="51805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588" y="1942466"/>
            <a:ext cx="4585845" cy="411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2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Interpolate higher resolution </a:t>
            </a:r>
            <a:r>
              <a:rPr lang="en-US" dirty="0" err="1" smtClean="0"/>
              <a:t>DEMs.</a:t>
            </a:r>
            <a:endParaRPr lang="en-US" dirty="0" smtClean="0"/>
          </a:p>
          <a:p>
            <a:r>
              <a:rPr lang="en-US" dirty="0" smtClean="0"/>
              <a:t>Add major shipping channels.</a:t>
            </a:r>
          </a:p>
          <a:p>
            <a:r>
              <a:rPr lang="en-US" dirty="0" smtClean="0"/>
              <a:t>Calibrate 2-D model with NWM flows under Hurricane Irene; compare results with NOAA’s coastal gauges.</a:t>
            </a:r>
          </a:p>
          <a:p>
            <a:endParaRPr lang="en-US" dirty="0" smtClean="0"/>
          </a:p>
          <a:p>
            <a:r>
              <a:rPr lang="en-US" dirty="0" smtClean="0"/>
              <a:t>Prepare vertical grid.</a:t>
            </a:r>
          </a:p>
          <a:p>
            <a:r>
              <a:rPr lang="en-US" dirty="0" smtClean="0"/>
              <a:t>Run 3-D </a:t>
            </a:r>
            <a:r>
              <a:rPr lang="en-US" dirty="0" err="1" smtClean="0"/>
              <a:t>barotropic</a:t>
            </a:r>
            <a:r>
              <a:rPr lang="en-US" dirty="0"/>
              <a:t> </a:t>
            </a:r>
            <a:r>
              <a:rPr lang="en-US" dirty="0" smtClean="0"/>
              <a:t>condition</a:t>
            </a:r>
          </a:p>
          <a:p>
            <a:r>
              <a:rPr lang="en-US" dirty="0" smtClean="0"/>
              <a:t>Add atmospheric forcing</a:t>
            </a:r>
          </a:p>
          <a:p>
            <a:r>
              <a:rPr lang="en-US" dirty="0" smtClean="0"/>
              <a:t>Calibration </a:t>
            </a:r>
          </a:p>
          <a:p>
            <a:r>
              <a:rPr lang="en-US" dirty="0" smtClean="0"/>
              <a:t>Run 3-D </a:t>
            </a:r>
            <a:r>
              <a:rPr lang="en-US" dirty="0" err="1" smtClean="0"/>
              <a:t>baroclinic</a:t>
            </a:r>
            <a:r>
              <a:rPr lang="en-US" dirty="0" smtClean="0"/>
              <a:t> condition</a:t>
            </a:r>
          </a:p>
          <a:p>
            <a:r>
              <a:rPr lang="en-US" dirty="0" smtClean="0"/>
              <a:t>Calibration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296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Started 2 months ago at VIMS</a:t>
            </a:r>
          </a:p>
          <a:p>
            <a:r>
              <a:rPr lang="en-US" dirty="0" smtClean="0"/>
              <a:t>Learning the SCHISM model</a:t>
            </a:r>
          </a:p>
          <a:p>
            <a:r>
              <a:rPr lang="en-US" dirty="0" smtClean="0"/>
              <a:t>Started grid generation for the large domain including GOM and East Coast</a:t>
            </a:r>
          </a:p>
          <a:p>
            <a:r>
              <a:rPr lang="en-US" dirty="0" smtClean="0"/>
              <a:t>Just finished the 1</a:t>
            </a:r>
            <a:r>
              <a:rPr lang="en-US" baseline="30000" dirty="0" smtClean="0"/>
              <a:t>st</a:t>
            </a:r>
            <a:r>
              <a:rPr lang="en-US" dirty="0" smtClean="0"/>
              <a:t> version of the grid</a:t>
            </a:r>
          </a:p>
          <a:p>
            <a:r>
              <a:rPr lang="en-US" dirty="0" smtClean="0"/>
              <a:t>Preliminary test run with 2-D </a:t>
            </a:r>
            <a:r>
              <a:rPr lang="en-US" dirty="0" err="1" smtClean="0"/>
              <a:t>barotropic</a:t>
            </a:r>
            <a:r>
              <a:rPr lang="en-US" dirty="0" smtClean="0"/>
              <a:t> mode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266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generation work flow with 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Extract coastlines and land boundaries (10m) from high resolution DEMs of NOAA (</a:t>
            </a:r>
            <a:r>
              <a:rPr lang="en-US" dirty="0" err="1" smtClean="0"/>
              <a:t>crm</a:t>
            </a:r>
            <a:r>
              <a:rPr lang="en-US" dirty="0" smtClean="0"/>
              <a:t>, CUDEM) and USGS (</a:t>
            </a:r>
            <a:r>
              <a:rPr lang="en-US" dirty="0" err="1" smtClean="0"/>
              <a:t>CoNED</a:t>
            </a:r>
            <a:r>
              <a:rPr lang="en-US" dirty="0" smtClean="0"/>
              <a:t>).</a:t>
            </a:r>
          </a:p>
          <a:p>
            <a:r>
              <a:rPr lang="en-US" dirty="0" smtClean="0"/>
              <a:t>Clip streams from NWM based on the coastline and 10m land boundary with 200m buffer zone.</a:t>
            </a:r>
          </a:p>
          <a:p>
            <a:r>
              <a:rPr lang="en-US" dirty="0" smtClean="0"/>
              <a:t>Clean the streams using QGIS to remove small dangling arcs and polygons.</a:t>
            </a:r>
          </a:p>
          <a:p>
            <a:r>
              <a:rPr lang="en-US" dirty="0" smtClean="0"/>
              <a:t>Merge the streams into SMS.</a:t>
            </a:r>
          </a:p>
          <a:p>
            <a:r>
              <a:rPr lang="en-US" dirty="0" smtClean="0"/>
              <a:t>Build polygons and generate mesh.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Gredit</a:t>
            </a:r>
            <a:r>
              <a:rPr lang="en-US" dirty="0" smtClean="0"/>
              <a:t> to find the collapsed elements and use </a:t>
            </a:r>
            <a:r>
              <a:rPr lang="en-US" dirty="0"/>
              <a:t>spring script to remove some collapsed </a:t>
            </a:r>
            <a:r>
              <a:rPr lang="en-US" dirty="0" smtClean="0"/>
              <a:t>elements.</a:t>
            </a:r>
          </a:p>
          <a:p>
            <a:r>
              <a:rPr lang="en-US" dirty="0" smtClean="0"/>
              <a:t>Go </a:t>
            </a:r>
            <a:r>
              <a:rPr lang="en-US" dirty="0"/>
              <a:t>back to SMS to fix </a:t>
            </a:r>
            <a:r>
              <a:rPr lang="en-US" dirty="0" smtClean="0"/>
              <a:t>the remaining problematic </a:t>
            </a:r>
            <a:r>
              <a:rPr lang="en-US" dirty="0"/>
              <a:t>arcs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Interpolate the bathymetry using </a:t>
            </a:r>
            <a:r>
              <a:rPr lang="en-US" dirty="0" err="1" smtClean="0"/>
              <a:t>NOAA_crm</a:t>
            </a:r>
            <a:r>
              <a:rPr lang="en-US" dirty="0" smtClean="0"/>
              <a:t> </a:t>
            </a:r>
            <a:r>
              <a:rPr lang="en-US" dirty="0" err="1" smtClean="0"/>
              <a:t>dems.</a:t>
            </a:r>
            <a:endParaRPr lang="en-US" dirty="0" smtClean="0"/>
          </a:p>
          <a:p>
            <a:r>
              <a:rPr lang="en-US" dirty="0" smtClean="0"/>
              <a:t>Test run the 2-D </a:t>
            </a:r>
            <a:r>
              <a:rPr lang="en-US" dirty="0" err="1" smtClean="0"/>
              <a:t>barotropic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774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247"/>
            <a:ext cx="10515600" cy="872991"/>
          </a:xfrm>
        </p:spPr>
        <p:txBody>
          <a:bodyPr/>
          <a:lstStyle/>
          <a:p>
            <a:r>
              <a:rPr lang="en-US" dirty="0"/>
              <a:t>Add map file for Northern Gulf of Mexico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682" y="858504"/>
            <a:ext cx="8968636" cy="585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06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82"/>
            <a:ext cx="10515600" cy="812322"/>
          </a:xfrm>
        </p:spPr>
        <p:txBody>
          <a:bodyPr/>
          <a:lstStyle/>
          <a:p>
            <a:pPr algn="ctr"/>
            <a:r>
              <a:rPr lang="en-US" dirty="0" smtClean="0"/>
              <a:t>Add Streams from NWM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818" y="765824"/>
            <a:ext cx="9420617" cy="609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59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079"/>
            <a:ext cx="10515600" cy="787270"/>
          </a:xfrm>
        </p:spPr>
        <p:txBody>
          <a:bodyPr/>
          <a:lstStyle/>
          <a:p>
            <a:pPr algn="ctr"/>
            <a:r>
              <a:rPr lang="en-US" dirty="0" smtClean="0"/>
              <a:t>Merge Map file with East Coast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175" y="889349"/>
            <a:ext cx="9291880" cy="596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46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078"/>
            <a:ext cx="10515600" cy="779463"/>
          </a:xfrm>
        </p:spPr>
        <p:txBody>
          <a:bodyPr/>
          <a:lstStyle/>
          <a:p>
            <a:pPr algn="ctr"/>
            <a:r>
              <a:rPr lang="en-US" dirty="0" smtClean="0"/>
              <a:t>Merge with previous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519" y="854542"/>
            <a:ext cx="9234078" cy="600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78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762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Generate mesh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Mesh nodes: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850" y="1429185"/>
            <a:ext cx="7702333" cy="51442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82" y="2397135"/>
            <a:ext cx="5498926" cy="417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07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37" y="1690687"/>
            <a:ext cx="6184712" cy="4259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6381" y="1690686"/>
            <a:ext cx="6228901" cy="425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3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263</Words>
  <Application>Microsoft Office PowerPoint</Application>
  <PresentationFormat>Widescreen</PresentationFormat>
  <Paragraphs>39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Grid Generation with NWM</vt:lpstr>
      <vt:lpstr>Summary of progress</vt:lpstr>
      <vt:lpstr>Grid generation work flow with SMS</vt:lpstr>
      <vt:lpstr>Add map file for Northern Gulf of Mexico:</vt:lpstr>
      <vt:lpstr>Add Streams from NWM</vt:lpstr>
      <vt:lpstr>Merge Map file with East Coast</vt:lpstr>
      <vt:lpstr>Merge with previous work</vt:lpstr>
      <vt:lpstr>Generate mesh</vt:lpstr>
      <vt:lpstr>PowerPoint Presentation</vt:lpstr>
      <vt:lpstr>Interpolate bathymetry from CRM</vt:lpstr>
      <vt:lpstr>2-D barotropic run: first results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Useful SMS techniques</dc:title>
  <dc:creator>Wei Huang</dc:creator>
  <cp:lastModifiedBy>Wei Huang</cp:lastModifiedBy>
  <cp:revision>60</cp:revision>
  <dcterms:created xsi:type="dcterms:W3CDTF">2019-10-07T19:44:16Z</dcterms:created>
  <dcterms:modified xsi:type="dcterms:W3CDTF">2019-11-19T18:18:56Z</dcterms:modified>
</cp:coreProperties>
</file>