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509" r:id="rId2"/>
    <p:sldId id="510" r:id="rId3"/>
    <p:sldId id="511" r:id="rId4"/>
    <p:sldId id="512" r:id="rId5"/>
    <p:sldId id="513" r:id="rId6"/>
  </p:sldIdLst>
  <p:sldSz cx="13716000" cy="73152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60085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120170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80255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240340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3004261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3605113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4205966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4806818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43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29C330"/>
    <a:srgbClr val="FF9933"/>
    <a:srgbClr val="66FF66"/>
    <a:srgbClr val="050000"/>
    <a:srgbClr val="040000"/>
    <a:srgbClr val="030000"/>
    <a:srgbClr val="FFFF66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03" autoAdjust="0"/>
    <p:restoredTop sz="94660"/>
  </p:normalViewPr>
  <p:slideViewPr>
    <p:cSldViewPr>
      <p:cViewPr varScale="1">
        <p:scale>
          <a:sx n="78" d="100"/>
          <a:sy n="78" d="100"/>
        </p:scale>
        <p:origin x="394" y="67"/>
      </p:cViewPr>
      <p:guideLst>
        <p:guide orient="horz" pos="2304"/>
        <p:guide pos="43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7890"/>
    </p:cViewPr>
  </p:sorterViewPr>
  <p:notesViewPr>
    <p:cSldViewPr>
      <p:cViewPr varScale="1">
        <p:scale>
          <a:sx n="81" d="100"/>
          <a:sy n="81" d="100"/>
        </p:scale>
        <p:origin x="-2040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EF001F4-7DF8-4659-942A-0C7F2E80F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4075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3" y="685800"/>
            <a:ext cx="64293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5EABBF0-704C-4BA5-A0D3-CFCA368720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356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0852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01704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02557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03409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04261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05113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05966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06818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F53299A7-0753-4996-A718-530AAE95BD0E}" type="slidenum">
              <a:rPr lang="en-US">
                <a:latin typeface="Times New Roman" pitchFamily="18" charset="0"/>
              </a:rPr>
              <a:pPr eaLnBrk="1" hangingPunct="1"/>
              <a:t>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304800" marR="0" lvl="0" indent="-30480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dirty="0" smtClean="0"/>
              <a:t>Collect comments from all</a:t>
            </a:r>
          </a:p>
          <a:p>
            <a:pPr marL="304800" indent="-304800" eaLnBrk="1" hangingPunct="1">
              <a:buFontTx/>
              <a:buAutoNum type="arabicPeriod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F53299A7-0753-4996-A718-530AAE95BD0E}" type="slidenum">
              <a:rPr lang="en-US">
                <a:latin typeface="Times New Roman" pitchFamily="18" charset="0"/>
              </a:rPr>
              <a:pPr eaLnBrk="1" hangingPunct="1"/>
              <a:t>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304800" marR="0" lvl="0" indent="-30480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dirty="0" smtClean="0"/>
              <a:t>Collect comments from all</a:t>
            </a:r>
          </a:p>
          <a:p>
            <a:pPr marL="304800" indent="-304800" eaLnBrk="1" hangingPunct="1">
              <a:buFontTx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17311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F53299A7-0753-4996-A718-530AAE95BD0E}" type="slidenum">
              <a:rPr lang="en-US">
                <a:latin typeface="Times New Roman" pitchFamily="18" charset="0"/>
              </a:rPr>
              <a:pPr eaLnBrk="1" hangingPunct="1"/>
              <a:t>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304800" marR="0" lvl="0" indent="-30480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dirty="0" smtClean="0"/>
              <a:t>Collect comments from all</a:t>
            </a:r>
          </a:p>
          <a:p>
            <a:pPr marL="304800" indent="-304800" eaLnBrk="1" hangingPunct="1">
              <a:buFontTx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902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F53299A7-0753-4996-A718-530AAE95BD0E}" type="slidenum">
              <a:rPr lang="en-US">
                <a:latin typeface="Times New Roman" pitchFamily="18" charset="0"/>
              </a:rPr>
              <a:pPr eaLnBrk="1" hangingPunct="1"/>
              <a:t>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304800" marR="0" lvl="0" indent="-30480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dirty="0" smtClean="0"/>
              <a:t>Collect comments from all</a:t>
            </a:r>
          </a:p>
          <a:p>
            <a:pPr marL="304800" indent="-304800" eaLnBrk="1" hangingPunct="1">
              <a:buFontTx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229623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F53299A7-0753-4996-A718-530AAE95BD0E}" type="slidenum">
              <a:rPr lang="en-US">
                <a:latin typeface="Times New Roman" pitchFamily="18" charset="0"/>
              </a:rPr>
              <a:pPr eaLnBrk="1" hangingPunct="1"/>
              <a:t>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304800" marR="0" lvl="0" indent="-30480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dirty="0" smtClean="0"/>
              <a:t>Collect comments from all</a:t>
            </a:r>
          </a:p>
          <a:p>
            <a:pPr marL="304800" indent="-304800" eaLnBrk="1" hangingPunct="1">
              <a:buFontTx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15017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ine 17"/>
          <p:cNvSpPr>
            <a:spLocks noChangeShapeType="1"/>
          </p:cNvSpPr>
          <p:nvPr userDrawn="1"/>
        </p:nvSpPr>
        <p:spPr bwMode="auto">
          <a:xfrm>
            <a:off x="0" y="894080"/>
            <a:ext cx="137160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/>
          <a:lstStyle/>
          <a:p>
            <a:endParaRPr lang="en-US"/>
          </a:p>
        </p:txBody>
      </p:sp>
      <p:sp>
        <p:nvSpPr>
          <p:cNvPr id="34612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485900" y="1950720"/>
            <a:ext cx="11658600" cy="121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4612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4145280"/>
            <a:ext cx="9601200" cy="186944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5" name="Date Placeholder 1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485900" y="6664960"/>
            <a:ext cx="2857500" cy="4876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5143500" y="6664960"/>
            <a:ext cx="4343400" cy="4876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>
            <a:lvl1pPr algn="ctr">
              <a:defRPr sz="18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2687300" y="6664960"/>
            <a:ext cx="1028700" cy="48768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85974-FB05-4F95-84AA-8AA0140987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49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E96C5-37A3-4051-B22C-F9EFC8626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233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77463" y="81280"/>
            <a:ext cx="3286125" cy="70713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9088" y="81280"/>
            <a:ext cx="9629775" cy="70713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3733B-FE62-4F60-9A0B-DA454B6DD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479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81280"/>
            <a:ext cx="10858500" cy="64177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19088" y="1137920"/>
            <a:ext cx="13144500" cy="601472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92C87-8F83-4AF2-8F2B-E03A0709C4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781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81280"/>
            <a:ext cx="10858500" cy="64177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19088" y="1137920"/>
            <a:ext cx="6457950" cy="601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05638" y="1137920"/>
            <a:ext cx="6457950" cy="601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6C93A-5CD7-41DD-9750-37FEAD4E9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562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43000" y="81280"/>
            <a:ext cx="10858500" cy="64177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19088" y="1137920"/>
            <a:ext cx="6457950" cy="29260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7005638" y="1137920"/>
            <a:ext cx="6457950" cy="29260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19088" y="4226560"/>
            <a:ext cx="6457950" cy="29260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05638" y="4226560"/>
            <a:ext cx="6457950" cy="29260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BAB9E-5952-4B96-8C3A-B859F76B78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119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21FEF-ACE1-4EC2-AA3E-70F84F93D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482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470" y="4700694"/>
            <a:ext cx="11658600" cy="1452880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470" y="3100495"/>
            <a:ext cx="11658600" cy="1600199"/>
          </a:xfrm>
        </p:spPr>
        <p:txBody>
          <a:bodyPr anchor="b"/>
          <a:lstStyle>
            <a:lvl1pPr marL="0" indent="0">
              <a:buNone/>
              <a:defRPr sz="2600"/>
            </a:lvl1pPr>
            <a:lvl2pPr marL="600852" indent="0">
              <a:buNone/>
              <a:defRPr sz="2400"/>
            </a:lvl2pPr>
            <a:lvl3pPr marL="1201704" indent="0">
              <a:buNone/>
              <a:defRPr sz="2100"/>
            </a:lvl3pPr>
            <a:lvl4pPr marL="1802557" indent="0">
              <a:buNone/>
              <a:defRPr sz="1800"/>
            </a:lvl4pPr>
            <a:lvl5pPr marL="2403409" indent="0">
              <a:buNone/>
              <a:defRPr sz="1800"/>
            </a:lvl5pPr>
            <a:lvl6pPr marL="3004261" indent="0">
              <a:buNone/>
              <a:defRPr sz="1800"/>
            </a:lvl6pPr>
            <a:lvl7pPr marL="3605113" indent="0">
              <a:buNone/>
              <a:defRPr sz="1800"/>
            </a:lvl7pPr>
            <a:lvl8pPr marL="4205966" indent="0">
              <a:buNone/>
              <a:defRPr sz="1800"/>
            </a:lvl8pPr>
            <a:lvl9pPr marL="4806818" indent="0">
              <a:buNone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A753F-757F-48CE-9444-E08671B24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548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9088" y="1137920"/>
            <a:ext cx="6457950" cy="6014720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05638" y="1137920"/>
            <a:ext cx="6457950" cy="6014720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0C080-1AA1-4BC8-84EE-E28F81F21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613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92947"/>
            <a:ext cx="1234440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37454"/>
            <a:ext cx="6060282" cy="68241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0852" indent="0">
              <a:buNone/>
              <a:defRPr sz="2600" b="1"/>
            </a:lvl2pPr>
            <a:lvl3pPr marL="1201704" indent="0">
              <a:buNone/>
              <a:defRPr sz="2400" b="1"/>
            </a:lvl3pPr>
            <a:lvl4pPr marL="1802557" indent="0">
              <a:buNone/>
              <a:defRPr sz="2100" b="1"/>
            </a:lvl4pPr>
            <a:lvl5pPr marL="2403409" indent="0">
              <a:buNone/>
              <a:defRPr sz="2100" b="1"/>
            </a:lvl5pPr>
            <a:lvl6pPr marL="3004261" indent="0">
              <a:buNone/>
              <a:defRPr sz="2100" b="1"/>
            </a:lvl6pPr>
            <a:lvl7pPr marL="3605113" indent="0">
              <a:buNone/>
              <a:defRPr sz="2100" b="1"/>
            </a:lvl7pPr>
            <a:lvl8pPr marL="4205966" indent="0">
              <a:buNone/>
              <a:defRPr sz="2100" b="1"/>
            </a:lvl8pPr>
            <a:lvl9pPr marL="4806818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319867"/>
            <a:ext cx="6060282" cy="4214707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67538" y="1637454"/>
            <a:ext cx="6062663" cy="68241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0852" indent="0">
              <a:buNone/>
              <a:defRPr sz="2600" b="1"/>
            </a:lvl2pPr>
            <a:lvl3pPr marL="1201704" indent="0">
              <a:buNone/>
              <a:defRPr sz="2400" b="1"/>
            </a:lvl3pPr>
            <a:lvl4pPr marL="1802557" indent="0">
              <a:buNone/>
              <a:defRPr sz="2100" b="1"/>
            </a:lvl4pPr>
            <a:lvl5pPr marL="2403409" indent="0">
              <a:buNone/>
              <a:defRPr sz="2100" b="1"/>
            </a:lvl5pPr>
            <a:lvl6pPr marL="3004261" indent="0">
              <a:buNone/>
              <a:defRPr sz="2100" b="1"/>
            </a:lvl6pPr>
            <a:lvl7pPr marL="3605113" indent="0">
              <a:buNone/>
              <a:defRPr sz="2100" b="1"/>
            </a:lvl7pPr>
            <a:lvl8pPr marL="4205966" indent="0">
              <a:buNone/>
              <a:defRPr sz="2100" b="1"/>
            </a:lvl8pPr>
            <a:lvl9pPr marL="4806818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67538" y="2319867"/>
            <a:ext cx="6062663" cy="4214707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7C763-90A3-464F-A974-148960F39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4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3E031-54F8-469D-82B1-491AD31EAF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713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BD60D-0FA7-43B5-BC97-8FFA0D4B36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94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291253"/>
            <a:ext cx="4512470" cy="1239520"/>
          </a:xfrm>
        </p:spPr>
        <p:txBody>
          <a:bodyPr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575" y="291254"/>
            <a:ext cx="7667625" cy="6243321"/>
          </a:xfrm>
        </p:spPr>
        <p:txBody>
          <a:bodyPr/>
          <a:lstStyle>
            <a:lvl1pPr>
              <a:defRPr sz="4200"/>
            </a:lvl1pPr>
            <a:lvl2pPr>
              <a:defRPr sz="3700"/>
            </a:lvl2pPr>
            <a:lvl3pPr>
              <a:defRPr sz="32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1" y="1530774"/>
            <a:ext cx="4512470" cy="5003801"/>
          </a:xfrm>
        </p:spPr>
        <p:txBody>
          <a:bodyPr/>
          <a:lstStyle>
            <a:lvl1pPr marL="0" indent="0">
              <a:buNone/>
              <a:defRPr sz="1800"/>
            </a:lvl1pPr>
            <a:lvl2pPr marL="600852" indent="0">
              <a:buNone/>
              <a:defRPr sz="1600"/>
            </a:lvl2pPr>
            <a:lvl3pPr marL="1201704" indent="0">
              <a:buNone/>
              <a:defRPr sz="1300"/>
            </a:lvl3pPr>
            <a:lvl4pPr marL="1802557" indent="0">
              <a:buNone/>
              <a:defRPr sz="1200"/>
            </a:lvl4pPr>
            <a:lvl5pPr marL="2403409" indent="0">
              <a:buNone/>
              <a:defRPr sz="1200"/>
            </a:lvl5pPr>
            <a:lvl6pPr marL="3004261" indent="0">
              <a:buNone/>
              <a:defRPr sz="1200"/>
            </a:lvl6pPr>
            <a:lvl7pPr marL="3605113" indent="0">
              <a:buNone/>
              <a:defRPr sz="1200"/>
            </a:lvl7pPr>
            <a:lvl8pPr marL="4205966" indent="0">
              <a:buNone/>
              <a:defRPr sz="1200"/>
            </a:lvl8pPr>
            <a:lvl9pPr marL="4806818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EA859-8461-4541-B84C-8D662A7E0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901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432" y="5120640"/>
            <a:ext cx="8229600" cy="604521"/>
          </a:xfrm>
        </p:spPr>
        <p:txBody>
          <a:bodyPr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8432" y="653627"/>
            <a:ext cx="8229600" cy="4389120"/>
          </a:xfrm>
        </p:spPr>
        <p:txBody>
          <a:bodyPr/>
          <a:lstStyle>
            <a:lvl1pPr marL="0" indent="0">
              <a:buNone/>
              <a:defRPr sz="4200"/>
            </a:lvl1pPr>
            <a:lvl2pPr marL="600852" indent="0">
              <a:buNone/>
              <a:defRPr sz="3700"/>
            </a:lvl2pPr>
            <a:lvl3pPr marL="1201704" indent="0">
              <a:buNone/>
              <a:defRPr sz="3200"/>
            </a:lvl3pPr>
            <a:lvl4pPr marL="1802557" indent="0">
              <a:buNone/>
              <a:defRPr sz="2600"/>
            </a:lvl4pPr>
            <a:lvl5pPr marL="2403409" indent="0">
              <a:buNone/>
              <a:defRPr sz="2600"/>
            </a:lvl5pPr>
            <a:lvl6pPr marL="3004261" indent="0">
              <a:buNone/>
              <a:defRPr sz="2600"/>
            </a:lvl6pPr>
            <a:lvl7pPr marL="3605113" indent="0">
              <a:buNone/>
              <a:defRPr sz="2600"/>
            </a:lvl7pPr>
            <a:lvl8pPr marL="4205966" indent="0">
              <a:buNone/>
              <a:defRPr sz="2600"/>
            </a:lvl8pPr>
            <a:lvl9pPr marL="4806818" indent="0">
              <a:buNone/>
              <a:defRPr sz="26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8432" y="5725161"/>
            <a:ext cx="8229600" cy="858519"/>
          </a:xfrm>
        </p:spPr>
        <p:txBody>
          <a:bodyPr/>
          <a:lstStyle>
            <a:lvl1pPr marL="0" indent="0">
              <a:buNone/>
              <a:defRPr sz="1800"/>
            </a:lvl1pPr>
            <a:lvl2pPr marL="600852" indent="0">
              <a:buNone/>
              <a:defRPr sz="1600"/>
            </a:lvl2pPr>
            <a:lvl3pPr marL="1201704" indent="0">
              <a:buNone/>
              <a:defRPr sz="1300"/>
            </a:lvl3pPr>
            <a:lvl4pPr marL="1802557" indent="0">
              <a:buNone/>
              <a:defRPr sz="1200"/>
            </a:lvl4pPr>
            <a:lvl5pPr marL="2403409" indent="0">
              <a:buNone/>
              <a:defRPr sz="1200"/>
            </a:lvl5pPr>
            <a:lvl6pPr marL="3004261" indent="0">
              <a:buNone/>
              <a:defRPr sz="1200"/>
            </a:lvl6pPr>
            <a:lvl7pPr marL="3605113" indent="0">
              <a:buNone/>
              <a:defRPr sz="1200"/>
            </a:lvl7pPr>
            <a:lvl8pPr marL="4205966" indent="0">
              <a:buNone/>
              <a:defRPr sz="1200"/>
            </a:lvl8pPr>
            <a:lvl9pPr marL="4806818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A1DFD-D0FB-480C-B059-CC18AE805B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0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81280"/>
            <a:ext cx="10858500" cy="64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9088" y="1137920"/>
            <a:ext cx="13144500" cy="601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Text Box 16"/>
          <p:cNvSpPr txBox="1">
            <a:spLocks noChangeArrowheads="1"/>
          </p:cNvSpPr>
          <p:nvPr userDrawn="1"/>
        </p:nvSpPr>
        <p:spPr bwMode="auto">
          <a:xfrm>
            <a:off x="342900" y="162560"/>
            <a:ext cx="242752" cy="613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endParaRPr lang="en-US" sz="3200" smtClean="0"/>
          </a:p>
        </p:txBody>
      </p:sp>
      <p:sp>
        <p:nvSpPr>
          <p:cNvPr id="345105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2773025" y="81280"/>
            <a:ext cx="914400" cy="487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7E744F7B-BAAC-4EC5-866F-244C78EEB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21" r:id="rId2"/>
    <p:sldLayoutId id="2147484022" r:id="rId3"/>
    <p:sldLayoutId id="2147484023" r:id="rId4"/>
    <p:sldLayoutId id="2147484024" r:id="rId5"/>
    <p:sldLayoutId id="2147484025" r:id="rId6"/>
    <p:sldLayoutId id="2147484026" r:id="rId7"/>
    <p:sldLayoutId id="2147484027" r:id="rId8"/>
    <p:sldLayoutId id="2147484028" r:id="rId9"/>
    <p:sldLayoutId id="2147484029" r:id="rId10"/>
    <p:sldLayoutId id="2147484030" r:id="rId11"/>
    <p:sldLayoutId id="2147484031" r:id="rId12"/>
    <p:sldLayoutId id="2147484032" r:id="rId13"/>
    <p:sldLayoutId id="2147484033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5pPr>
      <a:lvl6pPr marL="600852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6pPr>
      <a:lvl7pPr marL="1201704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7pPr>
      <a:lvl8pPr marL="1802557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8pPr>
      <a:lvl9pPr marL="2403409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9pPr>
    </p:titleStyle>
    <p:bodyStyle>
      <a:lvl1pPr marL="450639" indent="-450639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76385" indent="-37553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502131" indent="-300426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3pPr>
      <a:lvl4pPr marL="2102983" indent="-300426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4pPr>
      <a:lvl5pPr marL="2703835" indent="-300426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5pPr>
      <a:lvl6pPr marL="3304687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6pPr>
      <a:lvl7pPr marL="3905540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7pPr>
      <a:lvl8pPr marL="4506392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8pPr>
      <a:lvl9pPr marL="5107244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0852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01704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02557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03409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04261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05113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05966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06818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11689557" cy="406400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sz="2400" b="1" dirty="0" smtClean="0"/>
              <a:t>Discussion guideline</a:t>
            </a:r>
            <a:endParaRPr lang="en-US" sz="2400" b="1" dirty="0"/>
          </a:p>
        </p:txBody>
      </p:sp>
      <p:sp>
        <p:nvSpPr>
          <p:cNvPr id="12" name="Rectangle 11"/>
          <p:cNvSpPr/>
          <p:nvPr/>
        </p:nvSpPr>
        <p:spPr>
          <a:xfrm>
            <a:off x="3596878" y="1447800"/>
            <a:ext cx="6477000" cy="23974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iscussions on users’ presentations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Software engineering issues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User experiences &amp; support  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Collaboration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Wish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list for future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development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2600" y="4495800"/>
            <a:ext cx="4084163" cy="2714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059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52400"/>
            <a:ext cx="11689557" cy="406400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sz="2400" b="1" dirty="0" smtClean="0"/>
              <a:t>Software engineering issues</a:t>
            </a:r>
            <a:endParaRPr lang="en-US" sz="2400" b="1" dirty="0"/>
          </a:p>
        </p:txBody>
      </p:sp>
      <p:sp>
        <p:nvSpPr>
          <p:cNvPr id="12" name="Rectangle 11"/>
          <p:cNvSpPr/>
          <p:nvPr/>
        </p:nvSpPr>
        <p:spPr>
          <a:xfrm>
            <a:off x="510778" y="838200"/>
            <a:ext cx="12649200" cy="6034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Version control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openMP</a:t>
            </a: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Parallel I/O</a:t>
            </a:r>
            <a:r>
              <a:rPr lang="en-US" sz="280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global reordering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data centering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(Eli):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Another thing I’d like to raise as an issue is the idea of a more software-engineered sense of including some options. Enabling DEBUG comes with a lot of baggage, as does ANALYSIS. I don’t mind that there are these preconfigured bundles or that the whole thing can be disabled, but the way the stack of options is collected together is very if-else. </a:t>
            </a: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Move to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cmake</a:t>
            </a: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Pre- and post-processing </a:t>
            </a:r>
          </a:p>
          <a:p>
            <a:pPr marL="943752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moving toward uncombined raw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nc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outputs, as outputs get larger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Visualization: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ncview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matlab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python,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VisIT</a:t>
            </a:r>
            <a:endParaRPr lang="en-US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824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11689557" cy="406400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sz="2400" b="1" dirty="0"/>
              <a:t>User </a:t>
            </a:r>
            <a:r>
              <a:rPr lang="en-US" sz="2400" b="1" dirty="0" smtClean="0"/>
              <a:t>experiences &amp; support</a:t>
            </a:r>
            <a:endParaRPr lang="en-US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370188" y="5715000"/>
            <a:ext cx="95849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…we are primarily a research/academic code, but with many practical applications</a:t>
            </a:r>
          </a:p>
          <a:p>
            <a:r>
              <a:rPr lang="en-US" sz="2000" dirty="0" smtClean="0"/>
              <a:t>…should we ‘dumb down’ the sophistication of the model for easier learning curve?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1348978" y="1066800"/>
            <a:ext cx="10081022" cy="4059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Educational </a:t>
            </a:r>
            <a:r>
              <a:rPr lang="en-US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activities</a:t>
            </a:r>
            <a:endParaRPr lang="en-US" sz="36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Web design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Manuals: shall we move it to wiki/sphinx?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orum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Outreach &amp; engagement: how best to convey the excitement?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854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1028700" y="81280"/>
            <a:ext cx="11689557" cy="406400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sz="2400" b="1" dirty="0" smtClean="0"/>
              <a:t>User collaboration</a:t>
            </a:r>
            <a:endParaRPr lang="en-US" sz="2400" b="1" dirty="0"/>
          </a:p>
        </p:txBody>
      </p:sp>
      <p:sp>
        <p:nvSpPr>
          <p:cNvPr id="12" name="Rectangle 11"/>
          <p:cNvSpPr/>
          <p:nvPr/>
        </p:nvSpPr>
        <p:spPr>
          <a:xfrm>
            <a:off x="1051917" y="762000"/>
            <a:ext cx="11643122" cy="3935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Cloud 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computing 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ommunity s/w infrastructure (XSEDE Gateway)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emerging science that becomes possible with our model capability </a:t>
            </a:r>
          </a:p>
          <a:p>
            <a:pPr marL="943752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Multi-hazards</a:t>
            </a:r>
          </a:p>
          <a:p>
            <a:pPr marL="943752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Earth system, cryosphere</a:t>
            </a:r>
          </a:p>
          <a:p>
            <a:pPr marL="943752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Large, complex ecosystems</a:t>
            </a:r>
          </a:p>
          <a:p>
            <a:pPr marL="943752" lvl="1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arenR"/>
              <a:tabLst>
                <a:tab pos="857250" algn="l"/>
              </a:tabLst>
            </a:pP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ompound flooding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recurrent flooding</a:t>
            </a:r>
            <a:endParaRPr lang="en-US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0" y="5250968"/>
            <a:ext cx="10145315" cy="2064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58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1028700" y="81280"/>
            <a:ext cx="11689557" cy="406400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sz="2400" b="1" dirty="0" smtClean="0"/>
              <a:t>Wish list for future development</a:t>
            </a:r>
            <a:endParaRPr lang="en-US" sz="2400" b="1" dirty="0"/>
          </a:p>
        </p:txBody>
      </p:sp>
      <p:sp>
        <p:nvSpPr>
          <p:cNvPr id="12" name="Rectangle 11"/>
          <p:cNvSpPr/>
          <p:nvPr/>
        </p:nvSpPr>
        <p:spPr>
          <a:xfrm>
            <a:off x="5791200" y="2057400"/>
            <a:ext cx="1219200" cy="1508490"/>
          </a:xfrm>
          <a:prstGeom prst="rect">
            <a:avLst/>
          </a:prstGeom>
          <a:scene3d>
            <a:camera prst="isometricRightUp"/>
            <a:lightRig rig="threePt" dir="t"/>
          </a:scene3d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857250" algn="l"/>
              </a:tabLst>
            </a:pPr>
            <a:r>
              <a:rPr lang="en-US" sz="9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en-US" sz="9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899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21475</TotalTime>
  <Words>255</Words>
  <Application>Microsoft Office PowerPoint</Application>
  <PresentationFormat>Custom</PresentationFormat>
  <Paragraphs>43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Tahoma</vt:lpstr>
      <vt:lpstr>Times New Roman</vt:lpstr>
      <vt:lpstr>Wingdings</vt:lpstr>
      <vt:lpstr>Blends</vt:lpstr>
      <vt:lpstr>Discussion guideline</vt:lpstr>
      <vt:lpstr>Software engineering issues</vt:lpstr>
      <vt:lpstr>User experiences &amp; support</vt:lpstr>
      <vt:lpstr>User collaboration</vt:lpstr>
      <vt:lpstr>Wish list for future development</vt:lpstr>
    </vt:vector>
  </TitlesOfParts>
  <Company>CCALMR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yinglong</dc:creator>
  <cp:lastModifiedBy>Y. Joseph Zhang</cp:lastModifiedBy>
  <cp:revision>1224</cp:revision>
  <dcterms:created xsi:type="dcterms:W3CDTF">2000-12-13T19:13:03Z</dcterms:created>
  <dcterms:modified xsi:type="dcterms:W3CDTF">2019-04-15T22:56:22Z</dcterms:modified>
</cp:coreProperties>
</file>