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5" r:id="rId4"/>
    <p:sldMasterId id="2147484139" r:id="rId5"/>
  </p:sldMasterIdLst>
  <p:notesMasterIdLst>
    <p:notesMasterId r:id="rId8"/>
  </p:notesMasterIdLst>
  <p:handoutMasterIdLst>
    <p:handoutMasterId r:id="rId9"/>
  </p:handoutMasterIdLst>
  <p:sldIdLst>
    <p:sldId id="413" r:id="rId6"/>
    <p:sldId id="414" r:id="rId7"/>
  </p:sldIdLst>
  <p:sldSz cx="18288000" cy="10287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81642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163284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244926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32656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4082110" algn="l" defTabSz="1632844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4898532" algn="l" defTabSz="1632844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5714954" algn="l" defTabSz="1632844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6531376" algn="l" defTabSz="1632844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8B4513"/>
    <a:srgbClr val="DDDDDD"/>
    <a:srgbClr val="E6E6E6"/>
    <a:srgbClr val="3D7296"/>
    <a:srgbClr val="6A9EC2"/>
    <a:srgbClr val="00395E"/>
    <a:srgbClr val="F70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1" autoAdjust="0"/>
    <p:restoredTop sz="84425" autoAdjust="0"/>
  </p:normalViewPr>
  <p:slideViewPr>
    <p:cSldViewPr snapToGrid="0" snapToObjects="1">
      <p:cViewPr varScale="1">
        <p:scale>
          <a:sx n="49" d="100"/>
          <a:sy n="49" d="100"/>
        </p:scale>
        <p:origin x="130" y="62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7BD6A-383E-964C-AD92-23F37B2395A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0456C-B818-6348-AF78-71CBB3499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67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75FD0-CBB3-2E43-916B-EF90ABFFEA1F}" type="datetimeFigureOut">
              <a:rPr lang="en-US" smtClean="0"/>
              <a:t>4/15/2019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C884C-2074-1E4E-8B7D-F3966173A1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1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1"/>
            <a:ext cx="15544800" cy="2043113"/>
          </a:xfrm>
          <a:prstGeom prst="rect">
            <a:avLst/>
          </a:prstGeom>
        </p:spPr>
        <p:txBody>
          <a:bodyPr lIns="163284" tIns="81642" rIns="163284" bIns="81642" anchor="t"/>
          <a:lstStyle>
            <a:lvl1pPr algn="l">
              <a:defRPr sz="7100" b="1" cap="all">
                <a:solidFill>
                  <a:srgbClr val="3D72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0"/>
            <a:ext cx="15544800" cy="2250281"/>
          </a:xfrm>
          <a:prstGeom prst="rect">
            <a:avLst/>
          </a:prstGeom>
        </p:spPr>
        <p:txBody>
          <a:bodyPr lIns="163284" tIns="81642" rIns="163284" bIns="81642"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718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7200" b="1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00301"/>
            <a:ext cx="8077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400301"/>
            <a:ext cx="8077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37B005-BFFD-DA41-8E10-12091077AF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54" y="9210163"/>
            <a:ext cx="5140446" cy="85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13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6"/>
            <a:ext cx="7547212" cy="2099231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7200" b="1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343701"/>
            <a:ext cx="8077200" cy="58455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0"/>
            <a:ext cx="8991600" cy="10286999"/>
          </a:xfrm>
          <a:prstGeom prst="rect">
            <a:avLst/>
          </a:prstGeom>
        </p:spPr>
        <p:txBody>
          <a:bodyPr lIns="163284" tIns="81642" rIns="163284" bIns="81642"/>
          <a:lstStyle>
            <a:lvl1pPr marL="0" indent="0">
              <a:buNone/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63752D-273C-F748-A353-D7EF29A902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54" y="9210163"/>
            <a:ext cx="5140446" cy="85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920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-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6416" y="657617"/>
            <a:ext cx="7547212" cy="2099231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7200" b="1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9689911" y="4121624"/>
            <a:ext cx="8077200" cy="5845545"/>
          </a:xfrm>
          <a:prstGeom prst="rect">
            <a:avLst/>
          </a:prstGeom>
        </p:spPr>
        <p:txBody>
          <a:bodyPr lIns="163284" tIns="81642" rIns="163284" bIns="81642"/>
          <a:lstStyle>
            <a:lvl1pPr marL="0" indent="0">
              <a:buNone/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13" y="1"/>
            <a:ext cx="8991600" cy="10286999"/>
          </a:xfrm>
          <a:prstGeom prst="rect">
            <a:avLst/>
          </a:prstGeom>
        </p:spPr>
        <p:txBody>
          <a:bodyPr lIns="163284" tIns="81642" rIns="163284" bIns="81642"/>
          <a:lstStyle>
            <a:lvl1pPr marL="0" indent="0">
              <a:buNone/>
              <a:defRPr sz="5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43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51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BE7C25-90F8-1D40-93DE-171CAE24262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54" y="9210163"/>
            <a:ext cx="5140446" cy="85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35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939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8000" b="0">
                <a:solidFill>
                  <a:srgbClr val="6A9EC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00301"/>
            <a:ext cx="16459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27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8000">
                <a:solidFill>
                  <a:srgbClr val="6A9EC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00301"/>
            <a:ext cx="8077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 sz="50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43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36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32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32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400301"/>
            <a:ext cx="8077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 sz="50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43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36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32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3200">
                <a:solidFill>
                  <a:schemeClr val="bg1">
                    <a:lumMod val="85000"/>
                  </a:schemeClr>
                </a:solidFill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824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d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57300" y="2756848"/>
            <a:ext cx="15773400" cy="4476465"/>
          </a:xfrm>
          <a:prstGeom prst="rect">
            <a:avLst/>
          </a:prstGeom>
        </p:spPr>
        <p:txBody>
          <a:bodyPr/>
          <a:lstStyle>
            <a:lvl1pPr>
              <a:defRPr sz="35000" b="1">
                <a:solidFill>
                  <a:srgbClr val="3D7296"/>
                </a:solidFill>
              </a:defRPr>
            </a:lvl1pPr>
          </a:lstStyle>
          <a:p>
            <a:r>
              <a:rPr lang="en-US" dirty="0"/>
              <a:t>10,000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409700" y="7872756"/>
            <a:ext cx="15773399" cy="15836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Units of measurement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1409700" y="1325562"/>
            <a:ext cx="15773399" cy="158368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/>
              <a:t>Intro text</a:t>
            </a:r>
          </a:p>
        </p:txBody>
      </p:sp>
    </p:spTree>
    <p:extLst>
      <p:ext uri="{BB962C8B-B14F-4D97-AF65-F5344CB8AC3E}">
        <p14:creationId xmlns:p14="http://schemas.microsoft.com/office/powerpoint/2010/main" val="421185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02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 Character Title Slide - Dark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/>
          </p:cNvSpPr>
          <p:nvPr>
            <p:ph type="pic" sz="quarter" idx="19" hasCustomPrompt="1"/>
          </p:nvPr>
        </p:nvSpPr>
        <p:spPr>
          <a:xfrm>
            <a:off x="0" y="7223369"/>
            <a:ext cx="18288000" cy="2192094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500" b="0" i="1" kern="700" spc="45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/>
              <a:t>Place a 1020px x 164px picture here.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954284" y="2625636"/>
            <a:ext cx="16476988" cy="2105025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6500" b="1" i="0" spc="-600" baseline="0">
                <a:solidFill>
                  <a:schemeClr val="accent1"/>
                </a:solidFill>
              </a:defRPr>
            </a:lvl1pPr>
            <a:lvl2pPr marL="685794" indent="0">
              <a:buFontTx/>
              <a:buNone/>
              <a:defRPr sz="16500" b="1" i="0" spc="-825">
                <a:solidFill>
                  <a:schemeClr val="accent1"/>
                </a:solidFill>
              </a:defRPr>
            </a:lvl2pPr>
            <a:lvl3pPr marL="1371590" indent="0">
              <a:buFontTx/>
              <a:buNone/>
              <a:defRPr sz="16500" b="1" i="0" spc="-825">
                <a:solidFill>
                  <a:schemeClr val="accent1"/>
                </a:solidFill>
              </a:defRPr>
            </a:lvl3pPr>
            <a:lvl4pPr marL="2057384" indent="0">
              <a:buFontTx/>
              <a:buNone/>
              <a:defRPr sz="16500" b="1" i="0" spc="-825">
                <a:solidFill>
                  <a:schemeClr val="accent1"/>
                </a:solidFill>
              </a:defRPr>
            </a:lvl4pPr>
            <a:lvl5pPr marL="2743178" indent="0">
              <a:buFontTx/>
              <a:buNone/>
              <a:defRPr sz="16500" b="1" i="0" spc="-825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A Short Title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4717142" y="5037618"/>
            <a:ext cx="12621532" cy="923925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39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Single line Subtitle of 40 character or less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1981876" y="2840282"/>
            <a:ext cx="9864684" cy="54054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kern="800" spc="63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CALIFORNIA DEPARTMENT OF WATER RESOURCES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3943929" y="5781075"/>
            <a:ext cx="3394746" cy="49182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buFontTx/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Event Name   |   Date/Year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13943928" y="6218469"/>
            <a:ext cx="3636500" cy="54897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buFontTx/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Presenter’s Name, Title</a:t>
            </a:r>
          </a:p>
        </p:txBody>
      </p:sp>
    </p:spTree>
    <p:extLst>
      <p:ext uri="{BB962C8B-B14F-4D97-AF65-F5344CB8AC3E}">
        <p14:creationId xmlns:p14="http://schemas.microsoft.com/office/powerpoint/2010/main" val="415267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4480" y="1828800"/>
            <a:ext cx="15087600" cy="3228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700" b="1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5063237"/>
            <a:ext cx="12344400" cy="10287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Box 3">
            <a:extLst/>
          </p:cNvPr>
          <p:cNvSpPr txBox="1"/>
          <p:nvPr userDrawn="1"/>
        </p:nvSpPr>
        <p:spPr>
          <a:xfrm>
            <a:off x="530072" y="561001"/>
            <a:ext cx="96125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CALIFORNIA DEPARTMENT OF WATER RESOURCES</a:t>
            </a:r>
          </a:p>
        </p:txBody>
      </p:sp>
    </p:spTree>
    <p:extLst>
      <p:ext uri="{BB962C8B-B14F-4D97-AF65-F5344CB8AC3E}">
        <p14:creationId xmlns:p14="http://schemas.microsoft.com/office/powerpoint/2010/main" val="33918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1"/>
            <a:ext cx="15544800" cy="2043113"/>
          </a:xfrm>
          <a:prstGeom prst="rect">
            <a:avLst/>
          </a:prstGeom>
        </p:spPr>
        <p:txBody>
          <a:bodyPr lIns="163284" tIns="81642" rIns="163284" bIns="81642" anchor="t"/>
          <a:lstStyle>
            <a:lvl1pPr algn="l">
              <a:defRPr sz="7100" b="1" cap="all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0"/>
            <a:ext cx="15544800" cy="2250281"/>
          </a:xfrm>
          <a:prstGeom prst="rect">
            <a:avLst/>
          </a:prstGeom>
        </p:spPr>
        <p:txBody>
          <a:bodyPr lIns="163284" tIns="81642" rIns="163284" bIns="81642"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575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75000"/>
                <a:alpha val="53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lIns="163284" tIns="81642" rIns="163284" bIns="81642"/>
          <a:lstStyle>
            <a:lvl1pPr algn="l">
              <a:defRPr sz="7200" b="1">
                <a:solidFill>
                  <a:srgbClr val="00395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00301"/>
            <a:ext cx="16459200" cy="6788945"/>
          </a:xfrm>
          <a:prstGeom prst="rect">
            <a:avLst/>
          </a:prstGeom>
        </p:spPr>
        <p:txBody>
          <a:bodyPr lIns="163284" tIns="81642" rIns="163284" bIns="81642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FE17BF-62EF-294C-AC68-AEF695F02B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54" y="9210163"/>
            <a:ext cx="5140446" cy="85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71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39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7" r:id="rId2"/>
    <p:sldLayoutId id="2147484009" r:id="rId3"/>
    <p:sldLayoutId id="2147484151" r:id="rId4"/>
    <p:sldLayoutId id="2147484012" r:id="rId5"/>
    <p:sldLayoutId id="2147484148" r:id="rId6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1">
                <a:lumMod val="95000"/>
              </a:schemeClr>
            </a:gs>
            <a:gs pos="100000">
              <a:schemeClr val="bg1">
                <a:lumMod val="75000"/>
                <a:alpha val="47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390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41" r:id="rId2"/>
    <p:sldLayoutId id="2147484142" r:id="rId3"/>
    <p:sldLayoutId id="2147484144" r:id="rId4"/>
    <p:sldLayoutId id="2147484152" r:id="rId5"/>
    <p:sldLayoutId id="2147484154" r:id="rId6"/>
    <p:sldLayoutId id="2147484145" r:id="rId7"/>
    <p:sldLayoutId id="2147484146" r:id="rId8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F836A590-4258-4ABA-96FA-BFA867984CEC}"/>
              </a:ext>
            </a:extLst>
          </p:cNvPr>
          <p:cNvGrpSpPr/>
          <p:nvPr/>
        </p:nvGrpSpPr>
        <p:grpSpPr>
          <a:xfrm>
            <a:off x="9116410" y="1481955"/>
            <a:ext cx="898634" cy="4971414"/>
            <a:chOff x="5029200" y="1876097"/>
            <a:chExt cx="898634" cy="4971414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06B5A3BE-9923-435B-A1FB-22740D6E13C8}"/>
                </a:ext>
              </a:extLst>
            </p:cNvPr>
            <p:cNvCxnSpPr/>
            <p:nvPr/>
          </p:nvCxnSpPr>
          <p:spPr>
            <a:xfrm>
              <a:off x="5029200" y="187609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7DA7B34-2EE0-4E23-989C-7CA66A65D771}"/>
                </a:ext>
              </a:extLst>
            </p:cNvPr>
            <p:cNvCxnSpPr/>
            <p:nvPr/>
          </p:nvCxnSpPr>
          <p:spPr>
            <a:xfrm>
              <a:off x="5029200" y="2406876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17A3254-E726-4418-A9BC-D4F88850957B}"/>
                </a:ext>
              </a:extLst>
            </p:cNvPr>
            <p:cNvCxnSpPr/>
            <p:nvPr/>
          </p:nvCxnSpPr>
          <p:spPr>
            <a:xfrm>
              <a:off x="5029200" y="3079542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1E8807D-AF44-4995-8899-F7552093F6AD}"/>
                </a:ext>
              </a:extLst>
            </p:cNvPr>
            <p:cNvCxnSpPr/>
            <p:nvPr/>
          </p:nvCxnSpPr>
          <p:spPr>
            <a:xfrm>
              <a:off x="5029200" y="395715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AF65E0A-C864-4A77-A967-96DDF4C91806}"/>
                </a:ext>
              </a:extLst>
            </p:cNvPr>
            <p:cNvCxnSpPr/>
            <p:nvPr/>
          </p:nvCxnSpPr>
          <p:spPr>
            <a:xfrm>
              <a:off x="5029200" y="5244673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5D1C87E-9D82-4A94-8372-474424278E42}"/>
                </a:ext>
              </a:extLst>
            </p:cNvPr>
            <p:cNvCxnSpPr/>
            <p:nvPr/>
          </p:nvCxnSpPr>
          <p:spPr>
            <a:xfrm>
              <a:off x="5029200" y="6847511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6262C42-A210-4FB3-9985-EE180A6A5DEE}"/>
              </a:ext>
            </a:extLst>
          </p:cNvPr>
          <p:cNvGrpSpPr/>
          <p:nvPr/>
        </p:nvGrpSpPr>
        <p:grpSpPr>
          <a:xfrm>
            <a:off x="14325601" y="1481955"/>
            <a:ext cx="898634" cy="2697480"/>
            <a:chOff x="14325601" y="1876097"/>
            <a:chExt cx="898634" cy="27432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610F814-EAEE-4D47-A063-DDFC6BB48B9E}"/>
                </a:ext>
              </a:extLst>
            </p:cNvPr>
            <p:cNvCxnSpPr/>
            <p:nvPr/>
          </p:nvCxnSpPr>
          <p:spPr>
            <a:xfrm>
              <a:off x="14325601" y="187609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9CFE7E1-ADD8-43E0-A688-CF03C257AD0A}"/>
                </a:ext>
              </a:extLst>
            </p:cNvPr>
            <p:cNvCxnSpPr/>
            <p:nvPr/>
          </p:nvCxnSpPr>
          <p:spPr>
            <a:xfrm>
              <a:off x="14325601" y="242473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248C828-0D35-4CBB-B207-18F8B7E421C6}"/>
                </a:ext>
              </a:extLst>
            </p:cNvPr>
            <p:cNvCxnSpPr/>
            <p:nvPr/>
          </p:nvCxnSpPr>
          <p:spPr>
            <a:xfrm>
              <a:off x="14325601" y="2973378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0CAA962-346C-48DF-AE55-47FAF858E1F0}"/>
                </a:ext>
              </a:extLst>
            </p:cNvPr>
            <p:cNvCxnSpPr/>
            <p:nvPr/>
          </p:nvCxnSpPr>
          <p:spPr>
            <a:xfrm>
              <a:off x="14325601" y="3522018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549BA5-58CE-47D0-B63D-6BD5C7223516}"/>
                </a:ext>
              </a:extLst>
            </p:cNvPr>
            <p:cNvCxnSpPr/>
            <p:nvPr/>
          </p:nvCxnSpPr>
          <p:spPr>
            <a:xfrm>
              <a:off x="14325601" y="4070658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61E9F6-310E-4765-9B03-DBD5F90BD7DE}"/>
                </a:ext>
              </a:extLst>
            </p:cNvPr>
            <p:cNvCxnSpPr/>
            <p:nvPr/>
          </p:nvCxnSpPr>
          <p:spPr>
            <a:xfrm>
              <a:off x="14325601" y="461929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B1991F9-6FCC-41A7-B5A4-8B805AFFEB60}"/>
              </a:ext>
            </a:extLst>
          </p:cNvPr>
          <p:cNvGrpSpPr/>
          <p:nvPr/>
        </p:nvGrpSpPr>
        <p:grpSpPr>
          <a:xfrm>
            <a:off x="3857296" y="1481955"/>
            <a:ext cx="948557" cy="6374551"/>
            <a:chOff x="5029200" y="1876097"/>
            <a:chExt cx="948557" cy="6374551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A9F7A8-E86A-4261-98EC-0A9077DD716D}"/>
                </a:ext>
              </a:extLst>
            </p:cNvPr>
            <p:cNvCxnSpPr/>
            <p:nvPr/>
          </p:nvCxnSpPr>
          <p:spPr>
            <a:xfrm>
              <a:off x="5029200" y="1876097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D90EDEC-1D7F-4B1F-8E6C-27AC2E648357}"/>
                </a:ext>
              </a:extLst>
            </p:cNvPr>
            <p:cNvCxnSpPr/>
            <p:nvPr/>
          </p:nvCxnSpPr>
          <p:spPr>
            <a:xfrm>
              <a:off x="5029200" y="2406876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D708530-A7D3-4D55-A07E-EDC04F39632F}"/>
                </a:ext>
              </a:extLst>
            </p:cNvPr>
            <p:cNvCxnSpPr/>
            <p:nvPr/>
          </p:nvCxnSpPr>
          <p:spPr>
            <a:xfrm>
              <a:off x="5029200" y="3316025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CE74F79-61B8-4197-B5E0-E7B2C3672A79}"/>
                </a:ext>
              </a:extLst>
            </p:cNvPr>
            <p:cNvCxnSpPr/>
            <p:nvPr/>
          </p:nvCxnSpPr>
          <p:spPr>
            <a:xfrm>
              <a:off x="5029200" y="4461654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5F83B8C-FD8A-4ED1-909E-32A82501C614}"/>
                </a:ext>
              </a:extLst>
            </p:cNvPr>
            <p:cNvCxnSpPr/>
            <p:nvPr/>
          </p:nvCxnSpPr>
          <p:spPr>
            <a:xfrm>
              <a:off x="5029200" y="6096019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48E7F99-A85A-44B7-8573-961BB18A8E97}"/>
                </a:ext>
              </a:extLst>
            </p:cNvPr>
            <p:cNvCxnSpPr/>
            <p:nvPr/>
          </p:nvCxnSpPr>
          <p:spPr>
            <a:xfrm>
              <a:off x="5079123" y="8250648"/>
              <a:ext cx="898634" cy="0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F2F433F-E56B-4520-8E93-4A63CD460E93}"/>
              </a:ext>
            </a:extLst>
          </p:cNvPr>
          <p:cNvCxnSpPr/>
          <p:nvPr/>
        </p:nvCxnSpPr>
        <p:spPr>
          <a:xfrm>
            <a:off x="3121572" y="1481959"/>
            <a:ext cx="13321862" cy="0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D063E1E-DB9F-4ED4-8AD3-8C84D8C8EC12}"/>
              </a:ext>
            </a:extLst>
          </p:cNvPr>
          <p:cNvCxnSpPr/>
          <p:nvPr/>
        </p:nvCxnSpPr>
        <p:spPr>
          <a:xfrm>
            <a:off x="3121572" y="2012743"/>
            <a:ext cx="13321862" cy="0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7829A169-76B3-4ABC-8FAD-DB50F25D4432}"/>
              </a:ext>
            </a:extLst>
          </p:cNvPr>
          <p:cNvSpPr/>
          <p:nvPr/>
        </p:nvSpPr>
        <p:spPr>
          <a:xfrm>
            <a:off x="3310759" y="3563003"/>
            <a:ext cx="14204731" cy="4855779"/>
          </a:xfrm>
          <a:custGeom>
            <a:avLst/>
            <a:gdLst>
              <a:gd name="connsiteX0" fmla="*/ 0 w 13621407"/>
              <a:gd name="connsiteY0" fmla="*/ 4272455 h 4272455"/>
              <a:gd name="connsiteX1" fmla="*/ 2396358 w 13621407"/>
              <a:gd name="connsiteY1" fmla="*/ 3484179 h 4272455"/>
              <a:gd name="connsiteX2" fmla="*/ 5060731 w 13621407"/>
              <a:gd name="connsiteY2" fmla="*/ 3200400 h 4272455"/>
              <a:gd name="connsiteX3" fmla="*/ 7283669 w 13621407"/>
              <a:gd name="connsiteY3" fmla="*/ 2270234 h 4272455"/>
              <a:gd name="connsiteX4" fmla="*/ 11256579 w 13621407"/>
              <a:gd name="connsiteY4" fmla="*/ 457200 h 4272455"/>
              <a:gd name="connsiteX5" fmla="*/ 13621407 w 13621407"/>
              <a:gd name="connsiteY5" fmla="*/ 0 h 4272455"/>
              <a:gd name="connsiteX0" fmla="*/ 0 w 13621407"/>
              <a:gd name="connsiteY0" fmla="*/ 4272455 h 4272455"/>
              <a:gd name="connsiteX1" fmla="*/ 2396358 w 13621407"/>
              <a:gd name="connsiteY1" fmla="*/ 3484179 h 4272455"/>
              <a:gd name="connsiteX2" fmla="*/ 5186855 w 13621407"/>
              <a:gd name="connsiteY2" fmla="*/ 2963918 h 4272455"/>
              <a:gd name="connsiteX3" fmla="*/ 7283669 w 13621407"/>
              <a:gd name="connsiteY3" fmla="*/ 2270234 h 4272455"/>
              <a:gd name="connsiteX4" fmla="*/ 11256579 w 13621407"/>
              <a:gd name="connsiteY4" fmla="*/ 457200 h 4272455"/>
              <a:gd name="connsiteX5" fmla="*/ 13621407 w 13621407"/>
              <a:gd name="connsiteY5" fmla="*/ 0 h 4272455"/>
              <a:gd name="connsiteX0" fmla="*/ 0 w 13621407"/>
              <a:gd name="connsiteY0" fmla="*/ 4272455 h 4272455"/>
              <a:gd name="connsiteX1" fmla="*/ 2396358 w 13621407"/>
              <a:gd name="connsiteY1" fmla="*/ 3484179 h 4272455"/>
              <a:gd name="connsiteX2" fmla="*/ 5186855 w 13621407"/>
              <a:gd name="connsiteY2" fmla="*/ 3279228 h 4272455"/>
              <a:gd name="connsiteX3" fmla="*/ 7283669 w 13621407"/>
              <a:gd name="connsiteY3" fmla="*/ 2270234 h 4272455"/>
              <a:gd name="connsiteX4" fmla="*/ 11256579 w 13621407"/>
              <a:gd name="connsiteY4" fmla="*/ 457200 h 4272455"/>
              <a:gd name="connsiteX5" fmla="*/ 13621407 w 13621407"/>
              <a:gd name="connsiteY5" fmla="*/ 0 h 4272455"/>
              <a:gd name="connsiteX0" fmla="*/ 0 w 13621407"/>
              <a:gd name="connsiteY0" fmla="*/ 4272455 h 4272455"/>
              <a:gd name="connsiteX1" fmla="*/ 2396358 w 13621407"/>
              <a:gd name="connsiteY1" fmla="*/ 3484179 h 4272455"/>
              <a:gd name="connsiteX2" fmla="*/ 5297214 w 13621407"/>
              <a:gd name="connsiteY2" fmla="*/ 3058511 h 4272455"/>
              <a:gd name="connsiteX3" fmla="*/ 7283669 w 13621407"/>
              <a:gd name="connsiteY3" fmla="*/ 2270234 h 4272455"/>
              <a:gd name="connsiteX4" fmla="*/ 11256579 w 13621407"/>
              <a:gd name="connsiteY4" fmla="*/ 457200 h 4272455"/>
              <a:gd name="connsiteX5" fmla="*/ 13621407 w 13621407"/>
              <a:gd name="connsiteY5" fmla="*/ 0 h 4272455"/>
              <a:gd name="connsiteX0" fmla="*/ 0 w 13621407"/>
              <a:gd name="connsiteY0" fmla="*/ 4272455 h 4272455"/>
              <a:gd name="connsiteX1" fmla="*/ 2396358 w 13621407"/>
              <a:gd name="connsiteY1" fmla="*/ 3484179 h 4272455"/>
              <a:gd name="connsiteX2" fmla="*/ 5691351 w 13621407"/>
              <a:gd name="connsiteY2" fmla="*/ 2869325 h 4272455"/>
              <a:gd name="connsiteX3" fmla="*/ 7283669 w 13621407"/>
              <a:gd name="connsiteY3" fmla="*/ 2270234 h 4272455"/>
              <a:gd name="connsiteX4" fmla="*/ 11256579 w 13621407"/>
              <a:gd name="connsiteY4" fmla="*/ 457200 h 4272455"/>
              <a:gd name="connsiteX5" fmla="*/ 13621407 w 13621407"/>
              <a:gd name="connsiteY5" fmla="*/ 0 h 4272455"/>
              <a:gd name="connsiteX0" fmla="*/ 0 w 14204731"/>
              <a:gd name="connsiteY0" fmla="*/ 4855779 h 4855779"/>
              <a:gd name="connsiteX1" fmla="*/ 2979682 w 14204731"/>
              <a:gd name="connsiteY1" fmla="*/ 3484179 h 4855779"/>
              <a:gd name="connsiteX2" fmla="*/ 6274675 w 14204731"/>
              <a:gd name="connsiteY2" fmla="*/ 2869325 h 4855779"/>
              <a:gd name="connsiteX3" fmla="*/ 7866993 w 14204731"/>
              <a:gd name="connsiteY3" fmla="*/ 2270234 h 4855779"/>
              <a:gd name="connsiteX4" fmla="*/ 11839903 w 14204731"/>
              <a:gd name="connsiteY4" fmla="*/ 457200 h 4855779"/>
              <a:gd name="connsiteX5" fmla="*/ 14204731 w 14204731"/>
              <a:gd name="connsiteY5" fmla="*/ 0 h 4855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204731" h="4855779">
                <a:moveTo>
                  <a:pt x="0" y="4855779"/>
                </a:moveTo>
                <a:cubicBezTo>
                  <a:pt x="776451" y="4550979"/>
                  <a:pt x="1933903" y="3815255"/>
                  <a:pt x="2979682" y="3484179"/>
                </a:cubicBezTo>
                <a:cubicBezTo>
                  <a:pt x="4025461" y="3153103"/>
                  <a:pt x="5460123" y="3071649"/>
                  <a:pt x="6274675" y="2869325"/>
                </a:cubicBezTo>
                <a:cubicBezTo>
                  <a:pt x="7089227" y="2667001"/>
                  <a:pt x="6939455" y="2672255"/>
                  <a:pt x="7866993" y="2270234"/>
                </a:cubicBezTo>
                <a:cubicBezTo>
                  <a:pt x="8794531" y="1868213"/>
                  <a:pt x="10783613" y="835572"/>
                  <a:pt x="11839903" y="457200"/>
                </a:cubicBezTo>
                <a:cubicBezTo>
                  <a:pt x="12896193" y="78828"/>
                  <a:pt x="13550462" y="39414"/>
                  <a:pt x="14204731" y="0"/>
                </a:cubicBezTo>
              </a:path>
            </a:pathLst>
          </a:custGeom>
          <a:noFill/>
          <a:ln w="88900">
            <a:solidFill>
              <a:srgbClr val="8B45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4FD72FF-7E48-4211-9124-5A7E02A0E078}"/>
              </a:ext>
            </a:extLst>
          </p:cNvPr>
          <p:cNvGrpSpPr/>
          <p:nvPr/>
        </p:nvGrpSpPr>
        <p:grpSpPr>
          <a:xfrm>
            <a:off x="12589029" y="4948519"/>
            <a:ext cx="533136" cy="688436"/>
            <a:chOff x="12589029" y="4948519"/>
            <a:chExt cx="533136" cy="688436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3F6B77C-617D-4E3F-9DAF-7D2BC4C01692}"/>
                </a:ext>
              </a:extLst>
            </p:cNvPr>
            <p:cNvCxnSpPr/>
            <p:nvPr/>
          </p:nvCxnSpPr>
          <p:spPr>
            <a:xfrm flipH="1">
              <a:off x="12589029" y="5132459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A77FD83-EA8F-4699-8A11-9D94FD911978}"/>
                </a:ext>
              </a:extLst>
            </p:cNvPr>
            <p:cNvCxnSpPr/>
            <p:nvPr/>
          </p:nvCxnSpPr>
          <p:spPr>
            <a:xfrm flipH="1">
              <a:off x="12788463" y="5040228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8EE8F3B-F67A-4890-BF6B-9E142A297B84}"/>
                </a:ext>
              </a:extLst>
            </p:cNvPr>
            <p:cNvCxnSpPr/>
            <p:nvPr/>
          </p:nvCxnSpPr>
          <p:spPr>
            <a:xfrm flipH="1">
              <a:off x="12980276" y="4948519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1436E3D-12A4-4B58-A3E5-7549327A25C3}"/>
              </a:ext>
            </a:extLst>
          </p:cNvPr>
          <p:cNvGrpSpPr/>
          <p:nvPr/>
        </p:nvGrpSpPr>
        <p:grpSpPr>
          <a:xfrm>
            <a:off x="12008331" y="1089502"/>
            <a:ext cx="731520" cy="336332"/>
            <a:chOff x="12008331" y="1483644"/>
            <a:chExt cx="731520" cy="336332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D6C232F-E1F2-4D2E-8399-07C7F46C8EB8}"/>
                </a:ext>
              </a:extLst>
            </p:cNvPr>
            <p:cNvCxnSpPr/>
            <p:nvPr/>
          </p:nvCxnSpPr>
          <p:spPr>
            <a:xfrm>
              <a:off x="12008331" y="1483644"/>
              <a:ext cx="731520" cy="0"/>
            </a:xfrm>
            <a:prstGeom prst="line">
              <a:avLst/>
            </a:prstGeom>
            <a:ln w="508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B91AF3A-B732-4475-BE77-56F92363F25D}"/>
                </a:ext>
              </a:extLst>
            </p:cNvPr>
            <p:cNvCxnSpPr/>
            <p:nvPr/>
          </p:nvCxnSpPr>
          <p:spPr>
            <a:xfrm>
              <a:off x="12145491" y="1651810"/>
              <a:ext cx="457200" cy="0"/>
            </a:xfrm>
            <a:prstGeom prst="line">
              <a:avLst/>
            </a:prstGeom>
            <a:ln w="508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2881202-0A16-425D-9DEE-137FD84F536E}"/>
                </a:ext>
              </a:extLst>
            </p:cNvPr>
            <p:cNvCxnSpPr/>
            <p:nvPr/>
          </p:nvCxnSpPr>
          <p:spPr>
            <a:xfrm>
              <a:off x="12282651" y="1819976"/>
              <a:ext cx="182880" cy="0"/>
            </a:xfrm>
            <a:prstGeom prst="line">
              <a:avLst/>
            </a:prstGeom>
            <a:ln w="508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DA927AE-CFAA-4E99-96B3-9A5909A7D716}"/>
              </a:ext>
            </a:extLst>
          </p:cNvPr>
          <p:cNvCxnSpPr/>
          <p:nvPr/>
        </p:nvCxnSpPr>
        <p:spPr>
          <a:xfrm>
            <a:off x="9116410" y="8087739"/>
            <a:ext cx="898634" cy="0"/>
          </a:xfrm>
          <a:prstGeom prst="line">
            <a:avLst/>
          </a:prstGeom>
          <a:ln w="889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7A73973-DC15-469E-8309-00637E9EF608}"/>
              </a:ext>
            </a:extLst>
          </p:cNvPr>
          <p:cNvCxnSpPr/>
          <p:nvPr/>
        </p:nvCxnSpPr>
        <p:spPr>
          <a:xfrm>
            <a:off x="9116410" y="9942818"/>
            <a:ext cx="898634" cy="0"/>
          </a:xfrm>
          <a:prstGeom prst="line">
            <a:avLst/>
          </a:prstGeom>
          <a:ln w="889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864294AC-5B54-4FEE-BBED-B22A963CD803}"/>
              </a:ext>
            </a:extLst>
          </p:cNvPr>
          <p:cNvSpPr txBox="1"/>
          <p:nvPr/>
        </p:nvSpPr>
        <p:spPr>
          <a:xfrm>
            <a:off x="8091645" y="6441222"/>
            <a:ext cx="31531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Prototype</a:t>
            </a:r>
          </a:p>
          <a:p>
            <a:pPr algn="ctr"/>
            <a:r>
              <a:rPr lang="en-US" sz="4400" dirty="0"/>
              <a:t>Size function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4821C12-EC18-476E-95B8-9E1F45D63B9F}"/>
              </a:ext>
            </a:extLst>
          </p:cNvPr>
          <p:cNvSpPr txBox="1"/>
          <p:nvPr/>
        </p:nvSpPr>
        <p:spPr>
          <a:xfrm>
            <a:off x="13620088" y="4672317"/>
            <a:ext cx="3153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related sigma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165EAF9-61E2-42D9-913F-0CC687C51766}"/>
              </a:ext>
            </a:extLst>
          </p:cNvPr>
          <p:cNvSpPr txBox="1"/>
          <p:nvPr/>
        </p:nvSpPr>
        <p:spPr>
          <a:xfrm>
            <a:off x="2822022" y="8180105"/>
            <a:ext cx="3153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stretched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2F3C2E1-C133-4945-9679-FCAC03B2F7DA}"/>
              </a:ext>
            </a:extLst>
          </p:cNvPr>
          <p:cNvCxnSpPr>
            <a:cxnSpLocks/>
          </p:cNvCxnSpPr>
          <p:nvPr/>
        </p:nvCxnSpPr>
        <p:spPr>
          <a:xfrm flipV="1">
            <a:off x="9928860" y="3639940"/>
            <a:ext cx="4501844" cy="1210591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F193049-0ED7-465D-A34F-586CEDE4A080}"/>
              </a:ext>
            </a:extLst>
          </p:cNvPr>
          <p:cNvCxnSpPr>
            <a:cxnSpLocks/>
          </p:cNvCxnSpPr>
          <p:nvPr/>
        </p:nvCxnSpPr>
        <p:spPr>
          <a:xfrm flipV="1">
            <a:off x="10015044" y="2551738"/>
            <a:ext cx="4310557" cy="140602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A43D48E-2B4B-40BC-A512-5A6863FCAD0A}"/>
              </a:ext>
            </a:extLst>
          </p:cNvPr>
          <p:cNvCxnSpPr>
            <a:cxnSpLocks/>
          </p:cNvCxnSpPr>
          <p:nvPr/>
        </p:nvCxnSpPr>
        <p:spPr>
          <a:xfrm flipV="1">
            <a:off x="9875520" y="3084075"/>
            <a:ext cx="4450081" cy="470211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D1EB013C-4848-46A2-9BB5-F511C856A81E}"/>
              </a:ext>
            </a:extLst>
          </p:cNvPr>
          <p:cNvSpPr txBox="1"/>
          <p:nvPr/>
        </p:nvSpPr>
        <p:spPr>
          <a:xfrm>
            <a:off x="10382116" y="3274737"/>
            <a:ext cx="31531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hybrid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EA7D8B74-BCCB-4C90-A9DC-E0BA12E7BDD5}"/>
                  </a:ext>
                </a:extLst>
              </p:cNvPr>
              <p:cNvSpPr txBox="1"/>
              <p:nvPr/>
            </p:nvSpPr>
            <p:spPr>
              <a:xfrm>
                <a:off x="9191646" y="4507375"/>
                <a:ext cx="371445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𝜙</m:t>
                      </m:r>
                      <m:d>
                        <m:d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EA7D8B74-BCCB-4C90-A9DC-E0BA12E7BD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1646" y="4507375"/>
                <a:ext cx="3714451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itle 60">
            <a:extLst>
              <a:ext uri="{FF2B5EF4-FFF2-40B4-BE49-F238E27FC236}">
                <a16:creationId xmlns:a16="http://schemas.microsoft.com/office/drawing/2014/main" id="{1282068F-DC8E-48C7-9A5A-3E1E4690E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0238" y="7735262"/>
            <a:ext cx="7368101" cy="1714500"/>
          </a:xfrm>
        </p:spPr>
        <p:txBody>
          <a:bodyPr/>
          <a:lstStyle/>
          <a:p>
            <a:r>
              <a:rPr lang="en-US" dirty="0"/>
              <a:t>Mesh Density </a:t>
            </a:r>
            <a:br>
              <a:rPr lang="en-US" dirty="0"/>
            </a:br>
            <a:r>
              <a:rPr lang="en-US" dirty="0"/>
              <a:t>Approach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E13A939-F19E-4131-B073-215C5DFE36E2}"/>
              </a:ext>
            </a:extLst>
          </p:cNvPr>
          <p:cNvSpPr txBox="1"/>
          <p:nvPr/>
        </p:nvSpPr>
        <p:spPr>
          <a:xfrm>
            <a:off x="2755302" y="732757"/>
            <a:ext cx="4166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Reference surface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AD64FAB1-C8FC-4DED-B9DE-819796830C93}"/>
              </a:ext>
            </a:extLst>
          </p:cNvPr>
          <p:cNvCxnSpPr/>
          <p:nvPr/>
        </p:nvCxnSpPr>
        <p:spPr>
          <a:xfrm>
            <a:off x="17663848" y="1482868"/>
            <a:ext cx="0" cy="3958873"/>
          </a:xfrm>
          <a:prstGeom prst="straightConnector1">
            <a:avLst/>
          </a:prstGeom>
          <a:ln w="88900"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3418802B-DD14-4C40-9396-3304698E7065}"/>
              </a:ext>
            </a:extLst>
          </p:cNvPr>
          <p:cNvSpPr txBox="1"/>
          <p:nvPr/>
        </p:nvSpPr>
        <p:spPr>
          <a:xfrm>
            <a:off x="16979462" y="2082208"/>
            <a:ext cx="8986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z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1FC5D5-8D9D-4A9A-946C-6394AFE4B944}"/>
              </a:ext>
            </a:extLst>
          </p:cNvPr>
          <p:cNvSpPr txBox="1"/>
          <p:nvPr/>
        </p:nvSpPr>
        <p:spPr>
          <a:xfrm>
            <a:off x="3429714" y="1401221"/>
            <a:ext cx="265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no stretch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52DF61A-26CF-4FDA-8D8E-B1D5A97B9ED9}"/>
              </a:ext>
            </a:extLst>
          </p:cNvPr>
          <p:cNvSpPr txBox="1"/>
          <p:nvPr/>
        </p:nvSpPr>
        <p:spPr>
          <a:xfrm>
            <a:off x="3191173" y="4486128"/>
            <a:ext cx="26524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more stretch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42D4196A-C628-47A5-ADC0-5DD4742ADEA7}"/>
              </a:ext>
            </a:extLst>
          </p:cNvPr>
          <p:cNvCxnSpPr/>
          <p:nvPr/>
        </p:nvCxnSpPr>
        <p:spPr>
          <a:xfrm>
            <a:off x="6082145" y="1494142"/>
            <a:ext cx="0" cy="3958873"/>
          </a:xfrm>
          <a:prstGeom prst="straightConnector1">
            <a:avLst/>
          </a:prstGeom>
          <a:ln w="88900"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33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EB7D83D-E95B-4DD3-A55F-B38A0510BDF2}"/>
              </a:ext>
            </a:extLst>
          </p:cNvPr>
          <p:cNvGrpSpPr/>
          <p:nvPr/>
        </p:nvGrpSpPr>
        <p:grpSpPr>
          <a:xfrm rot="13639005">
            <a:off x="7801001" y="5711296"/>
            <a:ext cx="533136" cy="688436"/>
            <a:chOff x="12589029" y="4948519"/>
            <a:chExt cx="533136" cy="68843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627FEB23-F5A7-453B-A2EE-2636EF0560F3}"/>
                </a:ext>
              </a:extLst>
            </p:cNvPr>
            <p:cNvCxnSpPr/>
            <p:nvPr/>
          </p:nvCxnSpPr>
          <p:spPr>
            <a:xfrm flipH="1">
              <a:off x="12589029" y="5132459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4B6C7E2-999A-420B-AD81-78D8CDC764B1}"/>
                </a:ext>
              </a:extLst>
            </p:cNvPr>
            <p:cNvCxnSpPr/>
            <p:nvPr/>
          </p:nvCxnSpPr>
          <p:spPr>
            <a:xfrm flipH="1">
              <a:off x="12788463" y="5040228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CB25140-0F16-41A2-B10A-7F5F22D04FBA}"/>
                </a:ext>
              </a:extLst>
            </p:cNvPr>
            <p:cNvCxnSpPr/>
            <p:nvPr/>
          </p:nvCxnSpPr>
          <p:spPr>
            <a:xfrm flipH="1">
              <a:off x="12980276" y="4948519"/>
              <a:ext cx="141889" cy="504496"/>
            </a:xfrm>
            <a:prstGeom prst="line">
              <a:avLst/>
            </a:prstGeom>
            <a:noFill/>
            <a:ln w="88900">
              <a:solidFill>
                <a:srgbClr val="8B45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55A5166-7FFC-4615-8F31-7E7DED5CF409}"/>
              </a:ext>
            </a:extLst>
          </p:cNvPr>
          <p:cNvSpPr/>
          <p:nvPr/>
        </p:nvSpPr>
        <p:spPr>
          <a:xfrm>
            <a:off x="2175642" y="-55343"/>
            <a:ext cx="14950561" cy="6278407"/>
          </a:xfrm>
          <a:custGeom>
            <a:avLst/>
            <a:gdLst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6684579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7157545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4162096 w 14598869"/>
              <a:gd name="connsiteY2" fmla="*/ 4562263 h 5847959"/>
              <a:gd name="connsiteX3" fmla="*/ 5281448 w 14598869"/>
              <a:gd name="connsiteY3" fmla="*/ 5029200 h 5847959"/>
              <a:gd name="connsiteX4" fmla="*/ 7157545 w 14598869"/>
              <a:gd name="connsiteY4" fmla="*/ 5817476 h 5847959"/>
              <a:gd name="connsiteX5" fmla="*/ 10026869 w 14598869"/>
              <a:gd name="connsiteY5" fmla="*/ 5297214 h 5847959"/>
              <a:gd name="connsiteX6" fmla="*/ 13258800 w 14598869"/>
              <a:gd name="connsiteY6" fmla="*/ 1907628 h 5847959"/>
              <a:gd name="connsiteX7" fmla="*/ 14598869 w 14598869"/>
              <a:gd name="connsiteY7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4162096 w 14598869"/>
              <a:gd name="connsiteY2" fmla="*/ 4562263 h 5847959"/>
              <a:gd name="connsiteX3" fmla="*/ 5281448 w 14598869"/>
              <a:gd name="connsiteY3" fmla="*/ 5029200 h 5847959"/>
              <a:gd name="connsiteX4" fmla="*/ 7157545 w 14598869"/>
              <a:gd name="connsiteY4" fmla="*/ 5817476 h 5847959"/>
              <a:gd name="connsiteX5" fmla="*/ 10026869 w 14598869"/>
              <a:gd name="connsiteY5" fmla="*/ 5297214 h 5847959"/>
              <a:gd name="connsiteX6" fmla="*/ 13258800 w 14598869"/>
              <a:gd name="connsiteY6" fmla="*/ 1907628 h 5847959"/>
              <a:gd name="connsiteX7" fmla="*/ 14598869 w 14598869"/>
              <a:gd name="connsiteY7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4162096 w 14598869"/>
              <a:gd name="connsiteY2" fmla="*/ 4562263 h 5847959"/>
              <a:gd name="connsiteX3" fmla="*/ 5281448 w 14598869"/>
              <a:gd name="connsiteY3" fmla="*/ 5029200 h 5847959"/>
              <a:gd name="connsiteX4" fmla="*/ 7157545 w 14598869"/>
              <a:gd name="connsiteY4" fmla="*/ 5817476 h 5847959"/>
              <a:gd name="connsiteX5" fmla="*/ 10026869 w 14598869"/>
              <a:gd name="connsiteY5" fmla="*/ 5297214 h 5847959"/>
              <a:gd name="connsiteX6" fmla="*/ 13258800 w 14598869"/>
              <a:gd name="connsiteY6" fmla="*/ 1907628 h 5847959"/>
              <a:gd name="connsiteX7" fmla="*/ 14598869 w 14598869"/>
              <a:gd name="connsiteY7" fmla="*/ 0 h 5847959"/>
              <a:gd name="connsiteX0" fmla="*/ 0 w 14598869"/>
              <a:gd name="connsiteY0" fmla="*/ 5202621 h 5832931"/>
              <a:gd name="connsiteX1" fmla="*/ 2349062 w 14598869"/>
              <a:gd name="connsiteY1" fmla="*/ 4020207 h 5832931"/>
              <a:gd name="connsiteX2" fmla="*/ 4162096 w 14598869"/>
              <a:gd name="connsiteY2" fmla="*/ 4562263 h 5832931"/>
              <a:gd name="connsiteX3" fmla="*/ 5549462 w 14598869"/>
              <a:gd name="connsiteY3" fmla="*/ 5234152 h 5832931"/>
              <a:gd name="connsiteX4" fmla="*/ 7157545 w 14598869"/>
              <a:gd name="connsiteY4" fmla="*/ 5817476 h 5832931"/>
              <a:gd name="connsiteX5" fmla="*/ 10026869 w 14598869"/>
              <a:gd name="connsiteY5" fmla="*/ 5297214 h 5832931"/>
              <a:gd name="connsiteX6" fmla="*/ 13258800 w 14598869"/>
              <a:gd name="connsiteY6" fmla="*/ 1907628 h 5832931"/>
              <a:gd name="connsiteX7" fmla="*/ 14598869 w 14598869"/>
              <a:gd name="connsiteY7" fmla="*/ 0 h 5832931"/>
              <a:gd name="connsiteX0" fmla="*/ 0 w 14598869"/>
              <a:gd name="connsiteY0" fmla="*/ 5202621 h 5832931"/>
              <a:gd name="connsiteX1" fmla="*/ 2349062 w 14598869"/>
              <a:gd name="connsiteY1" fmla="*/ 4020207 h 5832931"/>
              <a:gd name="connsiteX2" fmla="*/ 3673365 w 14598869"/>
              <a:gd name="connsiteY2" fmla="*/ 4562263 h 5832931"/>
              <a:gd name="connsiteX3" fmla="*/ 5549462 w 14598869"/>
              <a:gd name="connsiteY3" fmla="*/ 5234152 h 5832931"/>
              <a:gd name="connsiteX4" fmla="*/ 7157545 w 14598869"/>
              <a:gd name="connsiteY4" fmla="*/ 5817476 h 5832931"/>
              <a:gd name="connsiteX5" fmla="*/ 10026869 w 14598869"/>
              <a:gd name="connsiteY5" fmla="*/ 5297214 h 5832931"/>
              <a:gd name="connsiteX6" fmla="*/ 13258800 w 14598869"/>
              <a:gd name="connsiteY6" fmla="*/ 1907628 h 5832931"/>
              <a:gd name="connsiteX7" fmla="*/ 14598869 w 14598869"/>
              <a:gd name="connsiteY7" fmla="*/ 0 h 5832931"/>
              <a:gd name="connsiteX0" fmla="*/ 0 w 14598869"/>
              <a:gd name="connsiteY0" fmla="*/ 5202621 h 5832931"/>
              <a:gd name="connsiteX1" fmla="*/ 2349062 w 14598869"/>
              <a:gd name="connsiteY1" fmla="*/ 4020207 h 5832931"/>
              <a:gd name="connsiteX2" fmla="*/ 3673365 w 14598869"/>
              <a:gd name="connsiteY2" fmla="*/ 4562263 h 5832931"/>
              <a:gd name="connsiteX3" fmla="*/ 5549462 w 14598869"/>
              <a:gd name="connsiteY3" fmla="*/ 5234152 h 5832931"/>
              <a:gd name="connsiteX4" fmla="*/ 7157545 w 14598869"/>
              <a:gd name="connsiteY4" fmla="*/ 5817476 h 5832931"/>
              <a:gd name="connsiteX5" fmla="*/ 10026869 w 14598869"/>
              <a:gd name="connsiteY5" fmla="*/ 5297214 h 5832931"/>
              <a:gd name="connsiteX6" fmla="*/ 13258800 w 14598869"/>
              <a:gd name="connsiteY6" fmla="*/ 1907628 h 5832931"/>
              <a:gd name="connsiteX7" fmla="*/ 14598869 w 14598869"/>
              <a:gd name="connsiteY7" fmla="*/ 0 h 5832931"/>
              <a:gd name="connsiteX0" fmla="*/ 0 w 14598869"/>
              <a:gd name="connsiteY0" fmla="*/ 5202621 h 5832931"/>
              <a:gd name="connsiteX1" fmla="*/ 2349062 w 14598869"/>
              <a:gd name="connsiteY1" fmla="*/ 4020207 h 5832931"/>
              <a:gd name="connsiteX2" fmla="*/ 3673365 w 14598869"/>
              <a:gd name="connsiteY2" fmla="*/ 4562263 h 5832931"/>
              <a:gd name="connsiteX3" fmla="*/ 5549462 w 14598869"/>
              <a:gd name="connsiteY3" fmla="*/ 5234152 h 5832931"/>
              <a:gd name="connsiteX4" fmla="*/ 7157545 w 14598869"/>
              <a:gd name="connsiteY4" fmla="*/ 5817476 h 5832931"/>
              <a:gd name="connsiteX5" fmla="*/ 10026869 w 14598869"/>
              <a:gd name="connsiteY5" fmla="*/ 5297214 h 5832931"/>
              <a:gd name="connsiteX6" fmla="*/ 13258800 w 14598869"/>
              <a:gd name="connsiteY6" fmla="*/ 1907628 h 5832931"/>
              <a:gd name="connsiteX7" fmla="*/ 14598869 w 14598869"/>
              <a:gd name="connsiteY7" fmla="*/ 0 h 5832931"/>
              <a:gd name="connsiteX0" fmla="*/ 0 w 14950561"/>
              <a:gd name="connsiteY0" fmla="*/ 5718436 h 6348746"/>
              <a:gd name="connsiteX1" fmla="*/ 2349062 w 14950561"/>
              <a:gd name="connsiteY1" fmla="*/ 4536022 h 6348746"/>
              <a:gd name="connsiteX2" fmla="*/ 3673365 w 14950561"/>
              <a:gd name="connsiteY2" fmla="*/ 5078078 h 6348746"/>
              <a:gd name="connsiteX3" fmla="*/ 5549462 w 14950561"/>
              <a:gd name="connsiteY3" fmla="*/ 5749967 h 6348746"/>
              <a:gd name="connsiteX4" fmla="*/ 7157545 w 14950561"/>
              <a:gd name="connsiteY4" fmla="*/ 6333291 h 6348746"/>
              <a:gd name="connsiteX5" fmla="*/ 10026869 w 14950561"/>
              <a:gd name="connsiteY5" fmla="*/ 5813029 h 6348746"/>
              <a:gd name="connsiteX6" fmla="*/ 13258800 w 14950561"/>
              <a:gd name="connsiteY6" fmla="*/ 2423443 h 6348746"/>
              <a:gd name="connsiteX7" fmla="*/ 14950561 w 14950561"/>
              <a:gd name="connsiteY7" fmla="*/ 0 h 6348746"/>
              <a:gd name="connsiteX0" fmla="*/ 0 w 14950561"/>
              <a:gd name="connsiteY0" fmla="*/ 5648097 h 6278407"/>
              <a:gd name="connsiteX1" fmla="*/ 2349062 w 14950561"/>
              <a:gd name="connsiteY1" fmla="*/ 4465683 h 6278407"/>
              <a:gd name="connsiteX2" fmla="*/ 3673365 w 14950561"/>
              <a:gd name="connsiteY2" fmla="*/ 5007739 h 6278407"/>
              <a:gd name="connsiteX3" fmla="*/ 5549462 w 14950561"/>
              <a:gd name="connsiteY3" fmla="*/ 5679628 h 6278407"/>
              <a:gd name="connsiteX4" fmla="*/ 7157545 w 14950561"/>
              <a:gd name="connsiteY4" fmla="*/ 6262952 h 6278407"/>
              <a:gd name="connsiteX5" fmla="*/ 10026869 w 14950561"/>
              <a:gd name="connsiteY5" fmla="*/ 5742690 h 6278407"/>
              <a:gd name="connsiteX6" fmla="*/ 13258800 w 14950561"/>
              <a:gd name="connsiteY6" fmla="*/ 2353104 h 6278407"/>
              <a:gd name="connsiteX7" fmla="*/ 14950561 w 14950561"/>
              <a:gd name="connsiteY7" fmla="*/ 0 h 627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950561" h="6278407">
                <a:moveTo>
                  <a:pt x="0" y="5648097"/>
                </a:moveTo>
                <a:cubicBezTo>
                  <a:pt x="734410" y="5071341"/>
                  <a:pt x="1736835" y="4572409"/>
                  <a:pt x="2349062" y="4465683"/>
                </a:cubicBezTo>
                <a:cubicBezTo>
                  <a:pt x="2961289" y="4358957"/>
                  <a:pt x="3153103" y="4934168"/>
                  <a:pt x="3673365" y="5007739"/>
                </a:cubicBezTo>
                <a:cubicBezTo>
                  <a:pt x="4162096" y="5034015"/>
                  <a:pt x="4968765" y="5470426"/>
                  <a:pt x="5549462" y="5679628"/>
                </a:cubicBezTo>
                <a:cubicBezTo>
                  <a:pt x="6130159" y="5888830"/>
                  <a:pt x="6411311" y="6252442"/>
                  <a:pt x="7157545" y="6262952"/>
                </a:cubicBezTo>
                <a:cubicBezTo>
                  <a:pt x="7903779" y="6273462"/>
                  <a:pt x="9009993" y="6394331"/>
                  <a:pt x="10026869" y="5742690"/>
                </a:cubicBezTo>
                <a:cubicBezTo>
                  <a:pt x="11043745" y="5091049"/>
                  <a:pt x="12438185" y="3310219"/>
                  <a:pt x="13258800" y="2353104"/>
                </a:cubicBezTo>
                <a:cubicBezTo>
                  <a:pt x="14079415" y="1395989"/>
                  <a:pt x="14661526" y="512379"/>
                  <a:pt x="14950561" y="0"/>
                </a:cubicBezTo>
              </a:path>
            </a:pathLst>
          </a:custGeom>
          <a:noFill/>
          <a:ln w="88900">
            <a:solidFill>
              <a:srgbClr val="8B45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AC06F471-F68C-430A-89B4-3142A34AADC8}"/>
              </a:ext>
            </a:extLst>
          </p:cNvPr>
          <p:cNvSpPr/>
          <p:nvPr/>
        </p:nvSpPr>
        <p:spPr>
          <a:xfrm>
            <a:off x="2012732" y="-28259"/>
            <a:ext cx="14411300" cy="5103711"/>
          </a:xfrm>
          <a:custGeom>
            <a:avLst/>
            <a:gdLst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6684579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7157545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478245"/>
              <a:gd name="connsiteX1" fmla="*/ 2349062 w 14598869"/>
              <a:gd name="connsiteY1" fmla="*/ 4020207 h 5478245"/>
              <a:gd name="connsiteX2" fmla="*/ 5281448 w 14598869"/>
              <a:gd name="connsiteY2" fmla="*/ 5029200 h 5478245"/>
              <a:gd name="connsiteX3" fmla="*/ 7457090 w 14598869"/>
              <a:gd name="connsiteY3" fmla="*/ 5470635 h 5478245"/>
              <a:gd name="connsiteX4" fmla="*/ 10294883 w 14598869"/>
              <a:gd name="connsiteY4" fmla="*/ 4698124 h 5478245"/>
              <a:gd name="connsiteX5" fmla="*/ 13258800 w 14598869"/>
              <a:gd name="connsiteY5" fmla="*/ 1907628 h 5478245"/>
              <a:gd name="connsiteX6" fmla="*/ 14598869 w 14598869"/>
              <a:gd name="connsiteY6" fmla="*/ 0 h 5478245"/>
              <a:gd name="connsiteX0" fmla="*/ 0 w 14598869"/>
              <a:gd name="connsiteY0" fmla="*/ 5202621 h 5478061"/>
              <a:gd name="connsiteX1" fmla="*/ 2349062 w 14598869"/>
              <a:gd name="connsiteY1" fmla="*/ 4067503 h 5478061"/>
              <a:gd name="connsiteX2" fmla="*/ 5281448 w 14598869"/>
              <a:gd name="connsiteY2" fmla="*/ 5029200 h 5478061"/>
              <a:gd name="connsiteX3" fmla="*/ 7457090 w 14598869"/>
              <a:gd name="connsiteY3" fmla="*/ 5470635 h 5478061"/>
              <a:gd name="connsiteX4" fmla="*/ 10294883 w 14598869"/>
              <a:gd name="connsiteY4" fmla="*/ 4698124 h 5478061"/>
              <a:gd name="connsiteX5" fmla="*/ 13258800 w 14598869"/>
              <a:gd name="connsiteY5" fmla="*/ 1907628 h 5478061"/>
              <a:gd name="connsiteX6" fmla="*/ 14598869 w 14598869"/>
              <a:gd name="connsiteY6" fmla="*/ 0 h 5478061"/>
              <a:gd name="connsiteX0" fmla="*/ 0 w 14598869"/>
              <a:gd name="connsiteY0" fmla="*/ 5202621 h 5476849"/>
              <a:gd name="connsiteX1" fmla="*/ 2349062 w 14598869"/>
              <a:gd name="connsiteY1" fmla="*/ 4445876 h 5476849"/>
              <a:gd name="connsiteX2" fmla="*/ 5281448 w 14598869"/>
              <a:gd name="connsiteY2" fmla="*/ 5029200 h 5476849"/>
              <a:gd name="connsiteX3" fmla="*/ 7457090 w 14598869"/>
              <a:gd name="connsiteY3" fmla="*/ 5470635 h 5476849"/>
              <a:gd name="connsiteX4" fmla="*/ 10294883 w 14598869"/>
              <a:gd name="connsiteY4" fmla="*/ 4698124 h 5476849"/>
              <a:gd name="connsiteX5" fmla="*/ 13258800 w 14598869"/>
              <a:gd name="connsiteY5" fmla="*/ 1907628 h 5476849"/>
              <a:gd name="connsiteX6" fmla="*/ 14598869 w 14598869"/>
              <a:gd name="connsiteY6" fmla="*/ 0 h 5476849"/>
              <a:gd name="connsiteX0" fmla="*/ 0 w 14598869"/>
              <a:gd name="connsiteY0" fmla="*/ 5202621 h 5478849"/>
              <a:gd name="connsiteX1" fmla="*/ 2349062 w 14598869"/>
              <a:gd name="connsiteY1" fmla="*/ 4445876 h 5478849"/>
              <a:gd name="connsiteX2" fmla="*/ 5281448 w 14598869"/>
              <a:gd name="connsiteY2" fmla="*/ 5029200 h 5478849"/>
              <a:gd name="connsiteX3" fmla="*/ 7457090 w 14598869"/>
              <a:gd name="connsiteY3" fmla="*/ 5470635 h 5478849"/>
              <a:gd name="connsiteX4" fmla="*/ 10294883 w 14598869"/>
              <a:gd name="connsiteY4" fmla="*/ 4698124 h 5478849"/>
              <a:gd name="connsiteX5" fmla="*/ 13258800 w 14598869"/>
              <a:gd name="connsiteY5" fmla="*/ 1907628 h 5478849"/>
              <a:gd name="connsiteX6" fmla="*/ 14598869 w 14598869"/>
              <a:gd name="connsiteY6" fmla="*/ 0 h 5478849"/>
              <a:gd name="connsiteX0" fmla="*/ 0 w 14598869"/>
              <a:gd name="connsiteY0" fmla="*/ 4997669 h 5478849"/>
              <a:gd name="connsiteX1" fmla="*/ 2349062 w 14598869"/>
              <a:gd name="connsiteY1" fmla="*/ 4445876 h 5478849"/>
              <a:gd name="connsiteX2" fmla="*/ 5281448 w 14598869"/>
              <a:gd name="connsiteY2" fmla="*/ 5029200 h 5478849"/>
              <a:gd name="connsiteX3" fmla="*/ 7457090 w 14598869"/>
              <a:gd name="connsiteY3" fmla="*/ 5470635 h 5478849"/>
              <a:gd name="connsiteX4" fmla="*/ 10294883 w 14598869"/>
              <a:gd name="connsiteY4" fmla="*/ 4698124 h 5478849"/>
              <a:gd name="connsiteX5" fmla="*/ 13258800 w 14598869"/>
              <a:gd name="connsiteY5" fmla="*/ 1907628 h 5478849"/>
              <a:gd name="connsiteX6" fmla="*/ 14598869 w 14598869"/>
              <a:gd name="connsiteY6" fmla="*/ 0 h 5478849"/>
              <a:gd name="connsiteX0" fmla="*/ 0 w 14598869"/>
              <a:gd name="connsiteY0" fmla="*/ 4997669 h 5478849"/>
              <a:gd name="connsiteX1" fmla="*/ 2349062 w 14598869"/>
              <a:gd name="connsiteY1" fmla="*/ 4445876 h 5478849"/>
              <a:gd name="connsiteX2" fmla="*/ 5281448 w 14598869"/>
              <a:gd name="connsiteY2" fmla="*/ 5029200 h 5478849"/>
              <a:gd name="connsiteX3" fmla="*/ 7457090 w 14598869"/>
              <a:gd name="connsiteY3" fmla="*/ 5470635 h 5478849"/>
              <a:gd name="connsiteX4" fmla="*/ 10294883 w 14598869"/>
              <a:gd name="connsiteY4" fmla="*/ 4698124 h 5478849"/>
              <a:gd name="connsiteX5" fmla="*/ 13258800 w 14598869"/>
              <a:gd name="connsiteY5" fmla="*/ 1907628 h 5478849"/>
              <a:gd name="connsiteX6" fmla="*/ 14598869 w 14598869"/>
              <a:gd name="connsiteY6" fmla="*/ 0 h 5478849"/>
              <a:gd name="connsiteX0" fmla="*/ 0 w 14411300"/>
              <a:gd name="connsiteY0" fmla="*/ 4622531 h 5103711"/>
              <a:gd name="connsiteX1" fmla="*/ 2349062 w 14411300"/>
              <a:gd name="connsiteY1" fmla="*/ 4070738 h 5103711"/>
              <a:gd name="connsiteX2" fmla="*/ 5281448 w 14411300"/>
              <a:gd name="connsiteY2" fmla="*/ 4654062 h 5103711"/>
              <a:gd name="connsiteX3" fmla="*/ 7457090 w 14411300"/>
              <a:gd name="connsiteY3" fmla="*/ 5095497 h 5103711"/>
              <a:gd name="connsiteX4" fmla="*/ 10294883 w 14411300"/>
              <a:gd name="connsiteY4" fmla="*/ 4322986 h 5103711"/>
              <a:gd name="connsiteX5" fmla="*/ 13258800 w 14411300"/>
              <a:gd name="connsiteY5" fmla="*/ 1532490 h 5103711"/>
              <a:gd name="connsiteX6" fmla="*/ 14411300 w 14411300"/>
              <a:gd name="connsiteY6" fmla="*/ 0 h 5103711"/>
              <a:gd name="connsiteX0" fmla="*/ 0 w 14411300"/>
              <a:gd name="connsiteY0" fmla="*/ 4622531 h 5103711"/>
              <a:gd name="connsiteX1" fmla="*/ 2349062 w 14411300"/>
              <a:gd name="connsiteY1" fmla="*/ 4070738 h 5103711"/>
              <a:gd name="connsiteX2" fmla="*/ 5281448 w 14411300"/>
              <a:gd name="connsiteY2" fmla="*/ 4654062 h 5103711"/>
              <a:gd name="connsiteX3" fmla="*/ 7457090 w 14411300"/>
              <a:gd name="connsiteY3" fmla="*/ 5095497 h 5103711"/>
              <a:gd name="connsiteX4" fmla="*/ 10294883 w 14411300"/>
              <a:gd name="connsiteY4" fmla="*/ 4322986 h 5103711"/>
              <a:gd name="connsiteX5" fmla="*/ 12719538 w 14411300"/>
              <a:gd name="connsiteY5" fmla="*/ 2095197 h 5103711"/>
              <a:gd name="connsiteX6" fmla="*/ 14411300 w 14411300"/>
              <a:gd name="connsiteY6" fmla="*/ 0 h 5103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411300" h="5103711">
                <a:moveTo>
                  <a:pt x="0" y="4622531"/>
                </a:moveTo>
                <a:cubicBezTo>
                  <a:pt x="955127" y="4156134"/>
                  <a:pt x="1468821" y="4065483"/>
                  <a:pt x="2349062" y="4070738"/>
                </a:cubicBezTo>
                <a:cubicBezTo>
                  <a:pt x="3229303" y="4075993"/>
                  <a:pt x="4430110" y="4388675"/>
                  <a:pt x="5281448" y="4654062"/>
                </a:cubicBezTo>
                <a:cubicBezTo>
                  <a:pt x="6132786" y="4919449"/>
                  <a:pt x="6621517" y="5150676"/>
                  <a:pt x="7457090" y="5095497"/>
                </a:cubicBezTo>
                <a:cubicBezTo>
                  <a:pt x="8292663" y="5040318"/>
                  <a:pt x="9417808" y="4823036"/>
                  <a:pt x="10294883" y="4322986"/>
                </a:cubicBezTo>
                <a:cubicBezTo>
                  <a:pt x="11171958" y="3822936"/>
                  <a:pt x="12033469" y="2815695"/>
                  <a:pt x="12719538" y="2095197"/>
                </a:cubicBezTo>
                <a:cubicBezTo>
                  <a:pt x="13405607" y="1374699"/>
                  <a:pt x="14122265" y="512379"/>
                  <a:pt x="14411300" y="0"/>
                </a:cubicBezTo>
              </a:path>
            </a:pathLst>
          </a:custGeom>
          <a:noFill/>
          <a:ln w="88900">
            <a:solidFill>
              <a:srgbClr val="8B45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E263A0F-00C9-48D1-A106-12C8F21C93B6}"/>
              </a:ext>
            </a:extLst>
          </p:cNvPr>
          <p:cNvSpPr/>
          <p:nvPr/>
        </p:nvSpPr>
        <p:spPr>
          <a:xfrm>
            <a:off x="1849822" y="72851"/>
            <a:ext cx="13825147" cy="3971207"/>
          </a:xfrm>
          <a:custGeom>
            <a:avLst/>
            <a:gdLst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6684579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7157545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478245"/>
              <a:gd name="connsiteX1" fmla="*/ 2349062 w 14598869"/>
              <a:gd name="connsiteY1" fmla="*/ 4020207 h 5478245"/>
              <a:gd name="connsiteX2" fmla="*/ 5281448 w 14598869"/>
              <a:gd name="connsiteY2" fmla="*/ 5029200 h 5478245"/>
              <a:gd name="connsiteX3" fmla="*/ 7457090 w 14598869"/>
              <a:gd name="connsiteY3" fmla="*/ 5470635 h 5478245"/>
              <a:gd name="connsiteX4" fmla="*/ 10294883 w 14598869"/>
              <a:gd name="connsiteY4" fmla="*/ 4698124 h 5478245"/>
              <a:gd name="connsiteX5" fmla="*/ 13258800 w 14598869"/>
              <a:gd name="connsiteY5" fmla="*/ 1907628 h 5478245"/>
              <a:gd name="connsiteX6" fmla="*/ 14598869 w 14598869"/>
              <a:gd name="connsiteY6" fmla="*/ 0 h 5478245"/>
              <a:gd name="connsiteX0" fmla="*/ 0 w 14598869"/>
              <a:gd name="connsiteY0" fmla="*/ 5202621 h 5478061"/>
              <a:gd name="connsiteX1" fmla="*/ 2349062 w 14598869"/>
              <a:gd name="connsiteY1" fmla="*/ 4067503 h 5478061"/>
              <a:gd name="connsiteX2" fmla="*/ 5281448 w 14598869"/>
              <a:gd name="connsiteY2" fmla="*/ 5029200 h 5478061"/>
              <a:gd name="connsiteX3" fmla="*/ 7457090 w 14598869"/>
              <a:gd name="connsiteY3" fmla="*/ 5470635 h 5478061"/>
              <a:gd name="connsiteX4" fmla="*/ 10294883 w 14598869"/>
              <a:gd name="connsiteY4" fmla="*/ 4698124 h 5478061"/>
              <a:gd name="connsiteX5" fmla="*/ 13258800 w 14598869"/>
              <a:gd name="connsiteY5" fmla="*/ 1907628 h 5478061"/>
              <a:gd name="connsiteX6" fmla="*/ 14598869 w 14598869"/>
              <a:gd name="connsiteY6" fmla="*/ 0 h 5478061"/>
              <a:gd name="connsiteX0" fmla="*/ 0 w 14598869"/>
              <a:gd name="connsiteY0" fmla="*/ 5202621 h 5476849"/>
              <a:gd name="connsiteX1" fmla="*/ 2349062 w 14598869"/>
              <a:gd name="connsiteY1" fmla="*/ 4445876 h 5476849"/>
              <a:gd name="connsiteX2" fmla="*/ 5281448 w 14598869"/>
              <a:gd name="connsiteY2" fmla="*/ 5029200 h 5476849"/>
              <a:gd name="connsiteX3" fmla="*/ 7457090 w 14598869"/>
              <a:gd name="connsiteY3" fmla="*/ 5470635 h 5476849"/>
              <a:gd name="connsiteX4" fmla="*/ 10294883 w 14598869"/>
              <a:gd name="connsiteY4" fmla="*/ 4698124 h 5476849"/>
              <a:gd name="connsiteX5" fmla="*/ 13258800 w 14598869"/>
              <a:gd name="connsiteY5" fmla="*/ 1907628 h 5476849"/>
              <a:gd name="connsiteX6" fmla="*/ 14598869 w 14598869"/>
              <a:gd name="connsiteY6" fmla="*/ 0 h 5476849"/>
              <a:gd name="connsiteX0" fmla="*/ 0 w 14598869"/>
              <a:gd name="connsiteY0" fmla="*/ 5202621 h 5478849"/>
              <a:gd name="connsiteX1" fmla="*/ 2349062 w 14598869"/>
              <a:gd name="connsiteY1" fmla="*/ 4445876 h 5478849"/>
              <a:gd name="connsiteX2" fmla="*/ 5281448 w 14598869"/>
              <a:gd name="connsiteY2" fmla="*/ 5029200 h 5478849"/>
              <a:gd name="connsiteX3" fmla="*/ 7457090 w 14598869"/>
              <a:gd name="connsiteY3" fmla="*/ 5470635 h 5478849"/>
              <a:gd name="connsiteX4" fmla="*/ 10294883 w 14598869"/>
              <a:gd name="connsiteY4" fmla="*/ 4698124 h 5478849"/>
              <a:gd name="connsiteX5" fmla="*/ 13258800 w 14598869"/>
              <a:gd name="connsiteY5" fmla="*/ 1907628 h 5478849"/>
              <a:gd name="connsiteX6" fmla="*/ 14598869 w 14598869"/>
              <a:gd name="connsiteY6" fmla="*/ 0 h 5478849"/>
              <a:gd name="connsiteX0" fmla="*/ 0 w 14598869"/>
              <a:gd name="connsiteY0" fmla="*/ 5202621 h 5202621"/>
              <a:gd name="connsiteX1" fmla="*/ 2349062 w 14598869"/>
              <a:gd name="connsiteY1" fmla="*/ 4445876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294883 w 14598869"/>
              <a:gd name="connsiteY4" fmla="*/ 4698124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202621 h 5202621"/>
              <a:gd name="connsiteX1" fmla="*/ 2349062 w 14598869"/>
              <a:gd name="connsiteY1" fmla="*/ 4445876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421007 w 14598869"/>
              <a:gd name="connsiteY4" fmla="*/ 4272455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202621 h 5202621"/>
              <a:gd name="connsiteX1" fmla="*/ 2522483 w 14598869"/>
              <a:gd name="connsiteY1" fmla="*/ 4682359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421007 w 14598869"/>
              <a:gd name="connsiteY4" fmla="*/ 4272455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029200 h 5122899"/>
              <a:gd name="connsiteX1" fmla="*/ 2522483 w 14598869"/>
              <a:gd name="connsiteY1" fmla="*/ 4682359 h 5122899"/>
              <a:gd name="connsiteX2" fmla="*/ 5281448 w 14598869"/>
              <a:gd name="connsiteY2" fmla="*/ 5029200 h 5122899"/>
              <a:gd name="connsiteX3" fmla="*/ 8024648 w 14598869"/>
              <a:gd name="connsiteY3" fmla="*/ 5060731 h 5122899"/>
              <a:gd name="connsiteX4" fmla="*/ 10421007 w 14598869"/>
              <a:gd name="connsiteY4" fmla="*/ 4272455 h 5122899"/>
              <a:gd name="connsiteX5" fmla="*/ 13258800 w 14598869"/>
              <a:gd name="connsiteY5" fmla="*/ 1907628 h 5122899"/>
              <a:gd name="connsiteX6" fmla="*/ 14598869 w 14598869"/>
              <a:gd name="connsiteY6" fmla="*/ 0 h 5122899"/>
              <a:gd name="connsiteX0" fmla="*/ 0 w 14598869"/>
              <a:gd name="connsiteY0" fmla="*/ 5029200 h 5122899"/>
              <a:gd name="connsiteX1" fmla="*/ 2522483 w 14598869"/>
              <a:gd name="connsiteY1" fmla="*/ 4682359 h 5122899"/>
              <a:gd name="connsiteX2" fmla="*/ 5281448 w 14598869"/>
              <a:gd name="connsiteY2" fmla="*/ 5029200 h 5122899"/>
              <a:gd name="connsiteX3" fmla="*/ 8024648 w 14598869"/>
              <a:gd name="connsiteY3" fmla="*/ 5060731 h 5122899"/>
              <a:gd name="connsiteX4" fmla="*/ 10421007 w 14598869"/>
              <a:gd name="connsiteY4" fmla="*/ 4272455 h 5122899"/>
              <a:gd name="connsiteX5" fmla="*/ 13258800 w 14598869"/>
              <a:gd name="connsiteY5" fmla="*/ 1907628 h 5122899"/>
              <a:gd name="connsiteX6" fmla="*/ 14598869 w 14598869"/>
              <a:gd name="connsiteY6" fmla="*/ 0 h 5122899"/>
              <a:gd name="connsiteX0" fmla="*/ 0 w 14598869"/>
              <a:gd name="connsiteY0" fmla="*/ 4698124 h 4791823"/>
              <a:gd name="connsiteX1" fmla="*/ 2522483 w 14598869"/>
              <a:gd name="connsiteY1" fmla="*/ 4351283 h 4791823"/>
              <a:gd name="connsiteX2" fmla="*/ 5281448 w 14598869"/>
              <a:gd name="connsiteY2" fmla="*/ 4698124 h 4791823"/>
              <a:gd name="connsiteX3" fmla="*/ 8024648 w 14598869"/>
              <a:gd name="connsiteY3" fmla="*/ 4729655 h 4791823"/>
              <a:gd name="connsiteX4" fmla="*/ 10421007 w 14598869"/>
              <a:gd name="connsiteY4" fmla="*/ 3941379 h 4791823"/>
              <a:gd name="connsiteX5" fmla="*/ 13258800 w 14598869"/>
              <a:gd name="connsiteY5" fmla="*/ 1576552 h 4791823"/>
              <a:gd name="connsiteX6" fmla="*/ 14598869 w 14598869"/>
              <a:gd name="connsiteY6" fmla="*/ 0 h 4791823"/>
              <a:gd name="connsiteX0" fmla="*/ 0 w 14598869"/>
              <a:gd name="connsiteY0" fmla="*/ 4698124 h 4791823"/>
              <a:gd name="connsiteX1" fmla="*/ 2522483 w 14598869"/>
              <a:gd name="connsiteY1" fmla="*/ 4351283 h 4791823"/>
              <a:gd name="connsiteX2" fmla="*/ 5281448 w 14598869"/>
              <a:gd name="connsiteY2" fmla="*/ 4698124 h 4791823"/>
              <a:gd name="connsiteX3" fmla="*/ 8024648 w 14598869"/>
              <a:gd name="connsiteY3" fmla="*/ 4729655 h 4791823"/>
              <a:gd name="connsiteX4" fmla="*/ 10421007 w 14598869"/>
              <a:gd name="connsiteY4" fmla="*/ 3941379 h 4791823"/>
              <a:gd name="connsiteX5" fmla="*/ 13258800 w 14598869"/>
              <a:gd name="connsiteY5" fmla="*/ 1686911 h 4791823"/>
              <a:gd name="connsiteX6" fmla="*/ 14598869 w 14598869"/>
              <a:gd name="connsiteY6" fmla="*/ 0 h 4791823"/>
              <a:gd name="connsiteX0" fmla="*/ 0 w 14176839"/>
              <a:gd name="connsiteY0" fmla="*/ 4088524 h 4182223"/>
              <a:gd name="connsiteX1" fmla="*/ 2522483 w 14176839"/>
              <a:gd name="connsiteY1" fmla="*/ 3741683 h 4182223"/>
              <a:gd name="connsiteX2" fmla="*/ 5281448 w 14176839"/>
              <a:gd name="connsiteY2" fmla="*/ 4088524 h 4182223"/>
              <a:gd name="connsiteX3" fmla="*/ 8024648 w 14176839"/>
              <a:gd name="connsiteY3" fmla="*/ 4120055 h 4182223"/>
              <a:gd name="connsiteX4" fmla="*/ 10421007 w 14176839"/>
              <a:gd name="connsiteY4" fmla="*/ 3331779 h 4182223"/>
              <a:gd name="connsiteX5" fmla="*/ 13258800 w 14176839"/>
              <a:gd name="connsiteY5" fmla="*/ 1077311 h 4182223"/>
              <a:gd name="connsiteX6" fmla="*/ 14176839 w 14176839"/>
              <a:gd name="connsiteY6" fmla="*/ 0 h 4182223"/>
              <a:gd name="connsiteX0" fmla="*/ 0 w 14176839"/>
              <a:gd name="connsiteY0" fmla="*/ 4088524 h 4182223"/>
              <a:gd name="connsiteX1" fmla="*/ 2522483 w 14176839"/>
              <a:gd name="connsiteY1" fmla="*/ 3741683 h 4182223"/>
              <a:gd name="connsiteX2" fmla="*/ 5281448 w 14176839"/>
              <a:gd name="connsiteY2" fmla="*/ 4088524 h 4182223"/>
              <a:gd name="connsiteX3" fmla="*/ 8024648 w 14176839"/>
              <a:gd name="connsiteY3" fmla="*/ 4120055 h 4182223"/>
              <a:gd name="connsiteX4" fmla="*/ 10421007 w 14176839"/>
              <a:gd name="connsiteY4" fmla="*/ 3331779 h 4182223"/>
              <a:gd name="connsiteX5" fmla="*/ 12156830 w 14176839"/>
              <a:gd name="connsiteY5" fmla="*/ 2085495 h 4182223"/>
              <a:gd name="connsiteX6" fmla="*/ 14176839 w 14176839"/>
              <a:gd name="connsiteY6" fmla="*/ 0 h 4182223"/>
              <a:gd name="connsiteX0" fmla="*/ 0 w 14059608"/>
              <a:gd name="connsiteY0" fmla="*/ 4041631 h 4135330"/>
              <a:gd name="connsiteX1" fmla="*/ 2522483 w 14059608"/>
              <a:gd name="connsiteY1" fmla="*/ 3694790 h 4135330"/>
              <a:gd name="connsiteX2" fmla="*/ 5281448 w 14059608"/>
              <a:gd name="connsiteY2" fmla="*/ 4041631 h 4135330"/>
              <a:gd name="connsiteX3" fmla="*/ 8024648 w 14059608"/>
              <a:gd name="connsiteY3" fmla="*/ 4073162 h 4135330"/>
              <a:gd name="connsiteX4" fmla="*/ 10421007 w 14059608"/>
              <a:gd name="connsiteY4" fmla="*/ 3284886 h 4135330"/>
              <a:gd name="connsiteX5" fmla="*/ 12156830 w 14059608"/>
              <a:gd name="connsiteY5" fmla="*/ 2038602 h 4135330"/>
              <a:gd name="connsiteX6" fmla="*/ 14059608 w 14059608"/>
              <a:gd name="connsiteY6" fmla="*/ 0 h 4135330"/>
              <a:gd name="connsiteX0" fmla="*/ 0 w 13801700"/>
              <a:gd name="connsiteY0" fmla="*/ 3830615 h 3924314"/>
              <a:gd name="connsiteX1" fmla="*/ 2522483 w 13801700"/>
              <a:gd name="connsiteY1" fmla="*/ 3483774 h 3924314"/>
              <a:gd name="connsiteX2" fmla="*/ 5281448 w 13801700"/>
              <a:gd name="connsiteY2" fmla="*/ 3830615 h 3924314"/>
              <a:gd name="connsiteX3" fmla="*/ 8024648 w 13801700"/>
              <a:gd name="connsiteY3" fmla="*/ 3862146 h 3924314"/>
              <a:gd name="connsiteX4" fmla="*/ 10421007 w 13801700"/>
              <a:gd name="connsiteY4" fmla="*/ 3073870 h 3924314"/>
              <a:gd name="connsiteX5" fmla="*/ 12156830 w 13801700"/>
              <a:gd name="connsiteY5" fmla="*/ 1827586 h 3924314"/>
              <a:gd name="connsiteX6" fmla="*/ 13801700 w 13801700"/>
              <a:gd name="connsiteY6" fmla="*/ 0 h 3924314"/>
              <a:gd name="connsiteX0" fmla="*/ 0 w 13825147"/>
              <a:gd name="connsiteY0" fmla="*/ 3877508 h 3971207"/>
              <a:gd name="connsiteX1" fmla="*/ 2522483 w 13825147"/>
              <a:gd name="connsiteY1" fmla="*/ 3530667 h 3971207"/>
              <a:gd name="connsiteX2" fmla="*/ 5281448 w 13825147"/>
              <a:gd name="connsiteY2" fmla="*/ 3877508 h 3971207"/>
              <a:gd name="connsiteX3" fmla="*/ 8024648 w 13825147"/>
              <a:gd name="connsiteY3" fmla="*/ 3909039 h 3971207"/>
              <a:gd name="connsiteX4" fmla="*/ 10421007 w 13825147"/>
              <a:gd name="connsiteY4" fmla="*/ 3120763 h 3971207"/>
              <a:gd name="connsiteX5" fmla="*/ 12156830 w 13825147"/>
              <a:gd name="connsiteY5" fmla="*/ 1874479 h 3971207"/>
              <a:gd name="connsiteX6" fmla="*/ 13825147 w 13825147"/>
              <a:gd name="connsiteY6" fmla="*/ 0 h 397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25147" h="3971207">
                <a:moveTo>
                  <a:pt x="0" y="3877508"/>
                </a:moveTo>
                <a:cubicBezTo>
                  <a:pt x="734410" y="3600297"/>
                  <a:pt x="1642242" y="3530667"/>
                  <a:pt x="2522483" y="3530667"/>
                </a:cubicBezTo>
                <a:cubicBezTo>
                  <a:pt x="3402724" y="3530667"/>
                  <a:pt x="4364421" y="3814446"/>
                  <a:pt x="5281448" y="3877508"/>
                </a:cubicBezTo>
                <a:cubicBezTo>
                  <a:pt x="6198476" y="3940570"/>
                  <a:pt x="7168055" y="4035163"/>
                  <a:pt x="8024648" y="3909039"/>
                </a:cubicBezTo>
                <a:cubicBezTo>
                  <a:pt x="8881241" y="3782915"/>
                  <a:pt x="9732310" y="3459856"/>
                  <a:pt x="10421007" y="3120763"/>
                </a:cubicBezTo>
                <a:cubicBezTo>
                  <a:pt x="11109704" y="2781670"/>
                  <a:pt x="11589473" y="2394606"/>
                  <a:pt x="12156830" y="1874479"/>
                </a:cubicBezTo>
                <a:cubicBezTo>
                  <a:pt x="12724187" y="1354352"/>
                  <a:pt x="13536112" y="512379"/>
                  <a:pt x="13825147" y="0"/>
                </a:cubicBezTo>
              </a:path>
            </a:pathLst>
          </a:custGeom>
          <a:noFill/>
          <a:ln w="88900">
            <a:solidFill>
              <a:srgbClr val="8B45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572D0B-2314-4F89-8450-6286EE80CF6D}"/>
              </a:ext>
            </a:extLst>
          </p:cNvPr>
          <p:cNvCxnSpPr>
            <a:cxnSpLocks/>
          </p:cNvCxnSpPr>
          <p:nvPr/>
        </p:nvCxnSpPr>
        <p:spPr>
          <a:xfrm rot="-300000" flipV="1">
            <a:off x="10468303" y="5006872"/>
            <a:ext cx="0" cy="1121770"/>
          </a:xfrm>
          <a:prstGeom prst="straightConnector1">
            <a:avLst/>
          </a:prstGeom>
          <a:ln w="47625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6AF259D-6B72-4995-9EFA-42360DB4B4D8}"/>
              </a:ext>
            </a:extLst>
          </p:cNvPr>
          <p:cNvCxnSpPr>
            <a:cxnSpLocks/>
          </p:cNvCxnSpPr>
          <p:nvPr/>
        </p:nvCxnSpPr>
        <p:spPr>
          <a:xfrm rot="-720000" flipV="1">
            <a:off x="4761553" y="4113705"/>
            <a:ext cx="89864" cy="182880"/>
          </a:xfrm>
          <a:prstGeom prst="straightConnector1">
            <a:avLst/>
          </a:prstGeom>
          <a:ln w="47625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A9E6E2E-A621-4D55-8F45-9D4476B7B6BE}"/>
              </a:ext>
            </a:extLst>
          </p:cNvPr>
          <p:cNvCxnSpPr>
            <a:cxnSpLocks/>
          </p:cNvCxnSpPr>
          <p:nvPr/>
        </p:nvCxnSpPr>
        <p:spPr>
          <a:xfrm flipV="1">
            <a:off x="5670330" y="4324501"/>
            <a:ext cx="225973" cy="560885"/>
          </a:xfrm>
          <a:prstGeom prst="straightConnector1">
            <a:avLst/>
          </a:prstGeom>
          <a:ln w="47625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DC3862E-21CE-4FE6-B92B-8A6832D1F5BA}"/>
              </a:ext>
            </a:extLst>
          </p:cNvPr>
          <p:cNvSpPr/>
          <p:nvPr/>
        </p:nvSpPr>
        <p:spPr>
          <a:xfrm>
            <a:off x="2012731" y="88497"/>
            <a:ext cx="13132676" cy="3168848"/>
          </a:xfrm>
          <a:custGeom>
            <a:avLst/>
            <a:gdLst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6684579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847959"/>
              <a:gd name="connsiteX1" fmla="*/ 2349062 w 14598869"/>
              <a:gd name="connsiteY1" fmla="*/ 4020207 h 5847959"/>
              <a:gd name="connsiteX2" fmla="*/ 5281448 w 14598869"/>
              <a:gd name="connsiteY2" fmla="*/ 5029200 h 5847959"/>
              <a:gd name="connsiteX3" fmla="*/ 7157545 w 14598869"/>
              <a:gd name="connsiteY3" fmla="*/ 5817476 h 5847959"/>
              <a:gd name="connsiteX4" fmla="*/ 10026869 w 14598869"/>
              <a:gd name="connsiteY4" fmla="*/ 5297214 h 5847959"/>
              <a:gd name="connsiteX5" fmla="*/ 13258800 w 14598869"/>
              <a:gd name="connsiteY5" fmla="*/ 1907628 h 5847959"/>
              <a:gd name="connsiteX6" fmla="*/ 14598869 w 14598869"/>
              <a:gd name="connsiteY6" fmla="*/ 0 h 5847959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628846"/>
              <a:gd name="connsiteX1" fmla="*/ 2349062 w 14598869"/>
              <a:gd name="connsiteY1" fmla="*/ 4020207 h 5628846"/>
              <a:gd name="connsiteX2" fmla="*/ 5281448 w 14598869"/>
              <a:gd name="connsiteY2" fmla="*/ 5029200 h 5628846"/>
              <a:gd name="connsiteX3" fmla="*/ 7457090 w 14598869"/>
              <a:gd name="connsiteY3" fmla="*/ 5470635 h 5628846"/>
              <a:gd name="connsiteX4" fmla="*/ 10026869 w 14598869"/>
              <a:gd name="connsiteY4" fmla="*/ 5297214 h 5628846"/>
              <a:gd name="connsiteX5" fmla="*/ 13258800 w 14598869"/>
              <a:gd name="connsiteY5" fmla="*/ 1907628 h 5628846"/>
              <a:gd name="connsiteX6" fmla="*/ 14598869 w 14598869"/>
              <a:gd name="connsiteY6" fmla="*/ 0 h 5628846"/>
              <a:gd name="connsiteX0" fmla="*/ 0 w 14598869"/>
              <a:gd name="connsiteY0" fmla="*/ 5202621 h 5478245"/>
              <a:gd name="connsiteX1" fmla="*/ 2349062 w 14598869"/>
              <a:gd name="connsiteY1" fmla="*/ 4020207 h 5478245"/>
              <a:gd name="connsiteX2" fmla="*/ 5281448 w 14598869"/>
              <a:gd name="connsiteY2" fmla="*/ 5029200 h 5478245"/>
              <a:gd name="connsiteX3" fmla="*/ 7457090 w 14598869"/>
              <a:gd name="connsiteY3" fmla="*/ 5470635 h 5478245"/>
              <a:gd name="connsiteX4" fmla="*/ 10294883 w 14598869"/>
              <a:gd name="connsiteY4" fmla="*/ 4698124 h 5478245"/>
              <a:gd name="connsiteX5" fmla="*/ 13258800 w 14598869"/>
              <a:gd name="connsiteY5" fmla="*/ 1907628 h 5478245"/>
              <a:gd name="connsiteX6" fmla="*/ 14598869 w 14598869"/>
              <a:gd name="connsiteY6" fmla="*/ 0 h 5478245"/>
              <a:gd name="connsiteX0" fmla="*/ 0 w 14598869"/>
              <a:gd name="connsiteY0" fmla="*/ 5202621 h 5478061"/>
              <a:gd name="connsiteX1" fmla="*/ 2349062 w 14598869"/>
              <a:gd name="connsiteY1" fmla="*/ 4067503 h 5478061"/>
              <a:gd name="connsiteX2" fmla="*/ 5281448 w 14598869"/>
              <a:gd name="connsiteY2" fmla="*/ 5029200 h 5478061"/>
              <a:gd name="connsiteX3" fmla="*/ 7457090 w 14598869"/>
              <a:gd name="connsiteY3" fmla="*/ 5470635 h 5478061"/>
              <a:gd name="connsiteX4" fmla="*/ 10294883 w 14598869"/>
              <a:gd name="connsiteY4" fmla="*/ 4698124 h 5478061"/>
              <a:gd name="connsiteX5" fmla="*/ 13258800 w 14598869"/>
              <a:gd name="connsiteY5" fmla="*/ 1907628 h 5478061"/>
              <a:gd name="connsiteX6" fmla="*/ 14598869 w 14598869"/>
              <a:gd name="connsiteY6" fmla="*/ 0 h 5478061"/>
              <a:gd name="connsiteX0" fmla="*/ 0 w 14598869"/>
              <a:gd name="connsiteY0" fmla="*/ 5202621 h 5476849"/>
              <a:gd name="connsiteX1" fmla="*/ 2349062 w 14598869"/>
              <a:gd name="connsiteY1" fmla="*/ 4445876 h 5476849"/>
              <a:gd name="connsiteX2" fmla="*/ 5281448 w 14598869"/>
              <a:gd name="connsiteY2" fmla="*/ 5029200 h 5476849"/>
              <a:gd name="connsiteX3" fmla="*/ 7457090 w 14598869"/>
              <a:gd name="connsiteY3" fmla="*/ 5470635 h 5476849"/>
              <a:gd name="connsiteX4" fmla="*/ 10294883 w 14598869"/>
              <a:gd name="connsiteY4" fmla="*/ 4698124 h 5476849"/>
              <a:gd name="connsiteX5" fmla="*/ 13258800 w 14598869"/>
              <a:gd name="connsiteY5" fmla="*/ 1907628 h 5476849"/>
              <a:gd name="connsiteX6" fmla="*/ 14598869 w 14598869"/>
              <a:gd name="connsiteY6" fmla="*/ 0 h 5476849"/>
              <a:gd name="connsiteX0" fmla="*/ 0 w 14598869"/>
              <a:gd name="connsiteY0" fmla="*/ 5202621 h 5478849"/>
              <a:gd name="connsiteX1" fmla="*/ 2349062 w 14598869"/>
              <a:gd name="connsiteY1" fmla="*/ 4445876 h 5478849"/>
              <a:gd name="connsiteX2" fmla="*/ 5281448 w 14598869"/>
              <a:gd name="connsiteY2" fmla="*/ 5029200 h 5478849"/>
              <a:gd name="connsiteX3" fmla="*/ 7457090 w 14598869"/>
              <a:gd name="connsiteY3" fmla="*/ 5470635 h 5478849"/>
              <a:gd name="connsiteX4" fmla="*/ 10294883 w 14598869"/>
              <a:gd name="connsiteY4" fmla="*/ 4698124 h 5478849"/>
              <a:gd name="connsiteX5" fmla="*/ 13258800 w 14598869"/>
              <a:gd name="connsiteY5" fmla="*/ 1907628 h 5478849"/>
              <a:gd name="connsiteX6" fmla="*/ 14598869 w 14598869"/>
              <a:gd name="connsiteY6" fmla="*/ 0 h 5478849"/>
              <a:gd name="connsiteX0" fmla="*/ 0 w 14598869"/>
              <a:gd name="connsiteY0" fmla="*/ 5202621 h 5202621"/>
              <a:gd name="connsiteX1" fmla="*/ 2349062 w 14598869"/>
              <a:gd name="connsiteY1" fmla="*/ 4445876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294883 w 14598869"/>
              <a:gd name="connsiteY4" fmla="*/ 4698124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202621 h 5202621"/>
              <a:gd name="connsiteX1" fmla="*/ 2349062 w 14598869"/>
              <a:gd name="connsiteY1" fmla="*/ 4445876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421007 w 14598869"/>
              <a:gd name="connsiteY4" fmla="*/ 4272455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202621 h 5202621"/>
              <a:gd name="connsiteX1" fmla="*/ 2522483 w 14598869"/>
              <a:gd name="connsiteY1" fmla="*/ 4682359 h 5202621"/>
              <a:gd name="connsiteX2" fmla="*/ 5281448 w 14598869"/>
              <a:gd name="connsiteY2" fmla="*/ 5029200 h 5202621"/>
              <a:gd name="connsiteX3" fmla="*/ 8024648 w 14598869"/>
              <a:gd name="connsiteY3" fmla="*/ 5060731 h 5202621"/>
              <a:gd name="connsiteX4" fmla="*/ 10421007 w 14598869"/>
              <a:gd name="connsiteY4" fmla="*/ 4272455 h 5202621"/>
              <a:gd name="connsiteX5" fmla="*/ 13258800 w 14598869"/>
              <a:gd name="connsiteY5" fmla="*/ 1907628 h 5202621"/>
              <a:gd name="connsiteX6" fmla="*/ 14598869 w 14598869"/>
              <a:gd name="connsiteY6" fmla="*/ 0 h 5202621"/>
              <a:gd name="connsiteX0" fmla="*/ 0 w 14598869"/>
              <a:gd name="connsiteY0" fmla="*/ 5029200 h 5122899"/>
              <a:gd name="connsiteX1" fmla="*/ 2522483 w 14598869"/>
              <a:gd name="connsiteY1" fmla="*/ 4682359 h 5122899"/>
              <a:gd name="connsiteX2" fmla="*/ 5281448 w 14598869"/>
              <a:gd name="connsiteY2" fmla="*/ 5029200 h 5122899"/>
              <a:gd name="connsiteX3" fmla="*/ 8024648 w 14598869"/>
              <a:gd name="connsiteY3" fmla="*/ 5060731 h 5122899"/>
              <a:gd name="connsiteX4" fmla="*/ 10421007 w 14598869"/>
              <a:gd name="connsiteY4" fmla="*/ 4272455 h 5122899"/>
              <a:gd name="connsiteX5" fmla="*/ 13258800 w 14598869"/>
              <a:gd name="connsiteY5" fmla="*/ 1907628 h 5122899"/>
              <a:gd name="connsiteX6" fmla="*/ 14598869 w 14598869"/>
              <a:gd name="connsiteY6" fmla="*/ 0 h 5122899"/>
              <a:gd name="connsiteX0" fmla="*/ 0 w 14598869"/>
              <a:gd name="connsiteY0" fmla="*/ 5029200 h 5122899"/>
              <a:gd name="connsiteX1" fmla="*/ 2522483 w 14598869"/>
              <a:gd name="connsiteY1" fmla="*/ 4682359 h 5122899"/>
              <a:gd name="connsiteX2" fmla="*/ 5281448 w 14598869"/>
              <a:gd name="connsiteY2" fmla="*/ 5029200 h 5122899"/>
              <a:gd name="connsiteX3" fmla="*/ 8024648 w 14598869"/>
              <a:gd name="connsiteY3" fmla="*/ 5060731 h 5122899"/>
              <a:gd name="connsiteX4" fmla="*/ 10421007 w 14598869"/>
              <a:gd name="connsiteY4" fmla="*/ 4272455 h 5122899"/>
              <a:gd name="connsiteX5" fmla="*/ 13258800 w 14598869"/>
              <a:gd name="connsiteY5" fmla="*/ 1907628 h 5122899"/>
              <a:gd name="connsiteX6" fmla="*/ 14598869 w 14598869"/>
              <a:gd name="connsiteY6" fmla="*/ 0 h 5122899"/>
              <a:gd name="connsiteX0" fmla="*/ 0 w 14598869"/>
              <a:gd name="connsiteY0" fmla="*/ 5218386 h 5218386"/>
              <a:gd name="connsiteX1" fmla="*/ 2522483 w 14598869"/>
              <a:gd name="connsiteY1" fmla="*/ 4682359 h 5218386"/>
              <a:gd name="connsiteX2" fmla="*/ 5281448 w 14598869"/>
              <a:gd name="connsiteY2" fmla="*/ 5029200 h 5218386"/>
              <a:gd name="connsiteX3" fmla="*/ 8024648 w 14598869"/>
              <a:gd name="connsiteY3" fmla="*/ 5060731 h 5218386"/>
              <a:gd name="connsiteX4" fmla="*/ 10421007 w 14598869"/>
              <a:gd name="connsiteY4" fmla="*/ 4272455 h 5218386"/>
              <a:gd name="connsiteX5" fmla="*/ 13258800 w 14598869"/>
              <a:gd name="connsiteY5" fmla="*/ 1907628 h 5218386"/>
              <a:gd name="connsiteX6" fmla="*/ 14598869 w 14598869"/>
              <a:gd name="connsiteY6" fmla="*/ 0 h 5218386"/>
              <a:gd name="connsiteX0" fmla="*/ 0 w 14598869"/>
              <a:gd name="connsiteY0" fmla="*/ 5218386 h 5218386"/>
              <a:gd name="connsiteX1" fmla="*/ 2522483 w 14598869"/>
              <a:gd name="connsiteY1" fmla="*/ 4761186 h 5218386"/>
              <a:gd name="connsiteX2" fmla="*/ 5281448 w 14598869"/>
              <a:gd name="connsiteY2" fmla="*/ 5029200 h 5218386"/>
              <a:gd name="connsiteX3" fmla="*/ 8024648 w 14598869"/>
              <a:gd name="connsiteY3" fmla="*/ 5060731 h 5218386"/>
              <a:gd name="connsiteX4" fmla="*/ 10421007 w 14598869"/>
              <a:gd name="connsiteY4" fmla="*/ 4272455 h 5218386"/>
              <a:gd name="connsiteX5" fmla="*/ 13258800 w 14598869"/>
              <a:gd name="connsiteY5" fmla="*/ 1907628 h 5218386"/>
              <a:gd name="connsiteX6" fmla="*/ 14598869 w 14598869"/>
              <a:gd name="connsiteY6" fmla="*/ 0 h 5218386"/>
              <a:gd name="connsiteX0" fmla="*/ 0 w 14598869"/>
              <a:gd name="connsiteY0" fmla="*/ 5218386 h 5218386"/>
              <a:gd name="connsiteX1" fmla="*/ 2522483 w 14598869"/>
              <a:gd name="connsiteY1" fmla="*/ 4966138 h 5218386"/>
              <a:gd name="connsiteX2" fmla="*/ 5281448 w 14598869"/>
              <a:gd name="connsiteY2" fmla="*/ 5029200 h 5218386"/>
              <a:gd name="connsiteX3" fmla="*/ 8024648 w 14598869"/>
              <a:gd name="connsiteY3" fmla="*/ 5060731 h 5218386"/>
              <a:gd name="connsiteX4" fmla="*/ 10421007 w 14598869"/>
              <a:gd name="connsiteY4" fmla="*/ 4272455 h 5218386"/>
              <a:gd name="connsiteX5" fmla="*/ 13258800 w 14598869"/>
              <a:gd name="connsiteY5" fmla="*/ 1907628 h 5218386"/>
              <a:gd name="connsiteX6" fmla="*/ 14598869 w 14598869"/>
              <a:gd name="connsiteY6" fmla="*/ 0 h 5218386"/>
              <a:gd name="connsiteX0" fmla="*/ 0 w 14598869"/>
              <a:gd name="connsiteY0" fmla="*/ 5218386 h 5218386"/>
              <a:gd name="connsiteX1" fmla="*/ 2522483 w 14598869"/>
              <a:gd name="connsiteY1" fmla="*/ 4966138 h 5218386"/>
              <a:gd name="connsiteX2" fmla="*/ 5281448 w 14598869"/>
              <a:gd name="connsiteY2" fmla="*/ 5155324 h 5218386"/>
              <a:gd name="connsiteX3" fmla="*/ 8024648 w 14598869"/>
              <a:gd name="connsiteY3" fmla="*/ 5060731 h 5218386"/>
              <a:gd name="connsiteX4" fmla="*/ 10421007 w 14598869"/>
              <a:gd name="connsiteY4" fmla="*/ 4272455 h 5218386"/>
              <a:gd name="connsiteX5" fmla="*/ 13258800 w 14598869"/>
              <a:gd name="connsiteY5" fmla="*/ 1907628 h 5218386"/>
              <a:gd name="connsiteX6" fmla="*/ 14598869 w 14598869"/>
              <a:gd name="connsiteY6" fmla="*/ 0 h 5218386"/>
              <a:gd name="connsiteX0" fmla="*/ 0 w 14598869"/>
              <a:gd name="connsiteY0" fmla="*/ 5013434 h 5171216"/>
              <a:gd name="connsiteX1" fmla="*/ 2522483 w 14598869"/>
              <a:gd name="connsiteY1" fmla="*/ 4966138 h 5171216"/>
              <a:gd name="connsiteX2" fmla="*/ 5281448 w 14598869"/>
              <a:gd name="connsiteY2" fmla="*/ 5155324 h 5171216"/>
              <a:gd name="connsiteX3" fmla="*/ 8024648 w 14598869"/>
              <a:gd name="connsiteY3" fmla="*/ 5060731 h 5171216"/>
              <a:gd name="connsiteX4" fmla="*/ 10421007 w 14598869"/>
              <a:gd name="connsiteY4" fmla="*/ 4272455 h 5171216"/>
              <a:gd name="connsiteX5" fmla="*/ 13258800 w 14598869"/>
              <a:gd name="connsiteY5" fmla="*/ 1907628 h 5171216"/>
              <a:gd name="connsiteX6" fmla="*/ 14598869 w 14598869"/>
              <a:gd name="connsiteY6" fmla="*/ 0 h 5171216"/>
              <a:gd name="connsiteX0" fmla="*/ 0 w 14598869"/>
              <a:gd name="connsiteY0" fmla="*/ 5013434 h 5171216"/>
              <a:gd name="connsiteX1" fmla="*/ 2522483 w 14598869"/>
              <a:gd name="connsiteY1" fmla="*/ 4966138 h 5171216"/>
              <a:gd name="connsiteX2" fmla="*/ 5281448 w 14598869"/>
              <a:gd name="connsiteY2" fmla="*/ 5155324 h 5171216"/>
              <a:gd name="connsiteX3" fmla="*/ 8024648 w 14598869"/>
              <a:gd name="connsiteY3" fmla="*/ 5060731 h 5171216"/>
              <a:gd name="connsiteX4" fmla="*/ 10421007 w 14598869"/>
              <a:gd name="connsiteY4" fmla="*/ 4272455 h 5171216"/>
              <a:gd name="connsiteX5" fmla="*/ 13258800 w 14598869"/>
              <a:gd name="connsiteY5" fmla="*/ 1907628 h 5171216"/>
              <a:gd name="connsiteX6" fmla="*/ 14598869 w 14598869"/>
              <a:gd name="connsiteY6" fmla="*/ 0 h 5171216"/>
              <a:gd name="connsiteX0" fmla="*/ 0 w 14598869"/>
              <a:gd name="connsiteY0" fmla="*/ 5013434 h 5112523"/>
              <a:gd name="connsiteX1" fmla="*/ 2522483 w 14598869"/>
              <a:gd name="connsiteY1" fmla="*/ 4966138 h 5112523"/>
              <a:gd name="connsiteX2" fmla="*/ 5281448 w 14598869"/>
              <a:gd name="connsiteY2" fmla="*/ 5029200 h 5112523"/>
              <a:gd name="connsiteX3" fmla="*/ 8024648 w 14598869"/>
              <a:gd name="connsiteY3" fmla="*/ 5060731 h 5112523"/>
              <a:gd name="connsiteX4" fmla="*/ 10421007 w 14598869"/>
              <a:gd name="connsiteY4" fmla="*/ 4272455 h 5112523"/>
              <a:gd name="connsiteX5" fmla="*/ 13258800 w 14598869"/>
              <a:gd name="connsiteY5" fmla="*/ 1907628 h 5112523"/>
              <a:gd name="connsiteX6" fmla="*/ 14598869 w 14598869"/>
              <a:gd name="connsiteY6" fmla="*/ 0 h 5112523"/>
              <a:gd name="connsiteX0" fmla="*/ 0 w 14598869"/>
              <a:gd name="connsiteY0" fmla="*/ 5013434 h 5112523"/>
              <a:gd name="connsiteX1" fmla="*/ 2522483 w 14598869"/>
              <a:gd name="connsiteY1" fmla="*/ 4966138 h 5112523"/>
              <a:gd name="connsiteX2" fmla="*/ 5281448 w 14598869"/>
              <a:gd name="connsiteY2" fmla="*/ 5029200 h 5112523"/>
              <a:gd name="connsiteX3" fmla="*/ 8024648 w 14598869"/>
              <a:gd name="connsiteY3" fmla="*/ 5060731 h 5112523"/>
              <a:gd name="connsiteX4" fmla="*/ 10421007 w 14598869"/>
              <a:gd name="connsiteY4" fmla="*/ 4272455 h 5112523"/>
              <a:gd name="connsiteX5" fmla="*/ 13258800 w 14598869"/>
              <a:gd name="connsiteY5" fmla="*/ 1907628 h 5112523"/>
              <a:gd name="connsiteX6" fmla="*/ 14598869 w 14598869"/>
              <a:gd name="connsiteY6" fmla="*/ 0 h 5112523"/>
              <a:gd name="connsiteX0" fmla="*/ 0 w 14598869"/>
              <a:gd name="connsiteY0" fmla="*/ 5013434 h 5064789"/>
              <a:gd name="connsiteX1" fmla="*/ 2522483 w 14598869"/>
              <a:gd name="connsiteY1" fmla="*/ 4966138 h 5064789"/>
              <a:gd name="connsiteX2" fmla="*/ 5281448 w 14598869"/>
              <a:gd name="connsiteY2" fmla="*/ 5029200 h 5064789"/>
              <a:gd name="connsiteX3" fmla="*/ 8024648 w 14598869"/>
              <a:gd name="connsiteY3" fmla="*/ 4997669 h 5064789"/>
              <a:gd name="connsiteX4" fmla="*/ 10421007 w 14598869"/>
              <a:gd name="connsiteY4" fmla="*/ 4272455 h 5064789"/>
              <a:gd name="connsiteX5" fmla="*/ 13258800 w 14598869"/>
              <a:gd name="connsiteY5" fmla="*/ 1907628 h 5064789"/>
              <a:gd name="connsiteX6" fmla="*/ 14598869 w 14598869"/>
              <a:gd name="connsiteY6" fmla="*/ 0 h 5064789"/>
              <a:gd name="connsiteX0" fmla="*/ 0 w 14598869"/>
              <a:gd name="connsiteY0" fmla="*/ 5013434 h 5029200"/>
              <a:gd name="connsiteX1" fmla="*/ 2522483 w 14598869"/>
              <a:gd name="connsiteY1" fmla="*/ 4966138 h 5029200"/>
              <a:gd name="connsiteX2" fmla="*/ 5281448 w 14598869"/>
              <a:gd name="connsiteY2" fmla="*/ 5029200 h 5029200"/>
              <a:gd name="connsiteX3" fmla="*/ 8024648 w 14598869"/>
              <a:gd name="connsiteY3" fmla="*/ 4997669 h 5029200"/>
              <a:gd name="connsiteX4" fmla="*/ 10421007 w 14598869"/>
              <a:gd name="connsiteY4" fmla="*/ 4272455 h 5029200"/>
              <a:gd name="connsiteX5" fmla="*/ 13258800 w 14598869"/>
              <a:gd name="connsiteY5" fmla="*/ 1907628 h 5029200"/>
              <a:gd name="connsiteX6" fmla="*/ 14598869 w 14598869"/>
              <a:gd name="connsiteY6" fmla="*/ 0 h 5029200"/>
              <a:gd name="connsiteX0" fmla="*/ 0 w 14598869"/>
              <a:gd name="connsiteY0" fmla="*/ 5013434 h 5029200"/>
              <a:gd name="connsiteX1" fmla="*/ 2522483 w 14598869"/>
              <a:gd name="connsiteY1" fmla="*/ 4966138 h 5029200"/>
              <a:gd name="connsiteX2" fmla="*/ 5281448 w 14598869"/>
              <a:gd name="connsiteY2" fmla="*/ 5029200 h 5029200"/>
              <a:gd name="connsiteX3" fmla="*/ 8024648 w 14598869"/>
              <a:gd name="connsiteY3" fmla="*/ 4997669 h 5029200"/>
              <a:gd name="connsiteX4" fmla="*/ 10421007 w 14598869"/>
              <a:gd name="connsiteY4" fmla="*/ 4272455 h 5029200"/>
              <a:gd name="connsiteX5" fmla="*/ 13258800 w 14598869"/>
              <a:gd name="connsiteY5" fmla="*/ 1907628 h 5029200"/>
              <a:gd name="connsiteX6" fmla="*/ 14598869 w 14598869"/>
              <a:gd name="connsiteY6" fmla="*/ 0 h 5029200"/>
              <a:gd name="connsiteX0" fmla="*/ 0 w 14598869"/>
              <a:gd name="connsiteY0" fmla="*/ 5013434 h 5029200"/>
              <a:gd name="connsiteX1" fmla="*/ 2522483 w 14598869"/>
              <a:gd name="connsiteY1" fmla="*/ 4966138 h 5029200"/>
              <a:gd name="connsiteX2" fmla="*/ 5281448 w 14598869"/>
              <a:gd name="connsiteY2" fmla="*/ 5029200 h 5029200"/>
              <a:gd name="connsiteX3" fmla="*/ 8024648 w 14598869"/>
              <a:gd name="connsiteY3" fmla="*/ 4997669 h 5029200"/>
              <a:gd name="connsiteX4" fmla="*/ 10421007 w 14598869"/>
              <a:gd name="connsiteY4" fmla="*/ 4272455 h 5029200"/>
              <a:gd name="connsiteX5" fmla="*/ 13258800 w 14598869"/>
              <a:gd name="connsiteY5" fmla="*/ 1907628 h 5029200"/>
              <a:gd name="connsiteX6" fmla="*/ 14598869 w 14598869"/>
              <a:gd name="connsiteY6" fmla="*/ 0 h 5029200"/>
              <a:gd name="connsiteX0" fmla="*/ 0 w 14598869"/>
              <a:gd name="connsiteY0" fmla="*/ 5013434 h 5081110"/>
              <a:gd name="connsiteX1" fmla="*/ 2522483 w 14598869"/>
              <a:gd name="connsiteY1" fmla="*/ 4966138 h 5081110"/>
              <a:gd name="connsiteX2" fmla="*/ 5281448 w 14598869"/>
              <a:gd name="connsiteY2" fmla="*/ 5029200 h 5081110"/>
              <a:gd name="connsiteX3" fmla="*/ 8024648 w 14598869"/>
              <a:gd name="connsiteY3" fmla="*/ 4997669 h 5081110"/>
              <a:gd name="connsiteX4" fmla="*/ 10421007 w 14598869"/>
              <a:gd name="connsiteY4" fmla="*/ 3988676 h 5081110"/>
              <a:gd name="connsiteX5" fmla="*/ 13258800 w 14598869"/>
              <a:gd name="connsiteY5" fmla="*/ 1907628 h 5081110"/>
              <a:gd name="connsiteX6" fmla="*/ 14598869 w 14598869"/>
              <a:gd name="connsiteY6" fmla="*/ 0 h 5081110"/>
              <a:gd name="connsiteX0" fmla="*/ 0 w 14598869"/>
              <a:gd name="connsiteY0" fmla="*/ 5013434 h 5076476"/>
              <a:gd name="connsiteX1" fmla="*/ 2522483 w 14598869"/>
              <a:gd name="connsiteY1" fmla="*/ 4966138 h 5076476"/>
              <a:gd name="connsiteX2" fmla="*/ 5281448 w 14598869"/>
              <a:gd name="connsiteY2" fmla="*/ 5029200 h 5076476"/>
              <a:gd name="connsiteX3" fmla="*/ 8024648 w 14598869"/>
              <a:gd name="connsiteY3" fmla="*/ 4997669 h 5076476"/>
              <a:gd name="connsiteX4" fmla="*/ 10421007 w 14598869"/>
              <a:gd name="connsiteY4" fmla="*/ 4051738 h 5076476"/>
              <a:gd name="connsiteX5" fmla="*/ 13258800 w 14598869"/>
              <a:gd name="connsiteY5" fmla="*/ 1907628 h 5076476"/>
              <a:gd name="connsiteX6" fmla="*/ 14598869 w 14598869"/>
              <a:gd name="connsiteY6" fmla="*/ 0 h 5076476"/>
              <a:gd name="connsiteX0" fmla="*/ 0 w 14598869"/>
              <a:gd name="connsiteY0" fmla="*/ 5013434 h 5076476"/>
              <a:gd name="connsiteX1" fmla="*/ 2522483 w 14598869"/>
              <a:gd name="connsiteY1" fmla="*/ 4966138 h 5076476"/>
              <a:gd name="connsiteX2" fmla="*/ 5281448 w 14598869"/>
              <a:gd name="connsiteY2" fmla="*/ 5029200 h 5076476"/>
              <a:gd name="connsiteX3" fmla="*/ 8024648 w 14598869"/>
              <a:gd name="connsiteY3" fmla="*/ 4997669 h 5076476"/>
              <a:gd name="connsiteX4" fmla="*/ 10421007 w 14598869"/>
              <a:gd name="connsiteY4" fmla="*/ 4051738 h 5076476"/>
              <a:gd name="connsiteX5" fmla="*/ 13132676 w 14598869"/>
              <a:gd name="connsiteY5" fmla="*/ 1907628 h 5076476"/>
              <a:gd name="connsiteX6" fmla="*/ 14598869 w 14598869"/>
              <a:gd name="connsiteY6" fmla="*/ 0 h 5076476"/>
              <a:gd name="connsiteX0" fmla="*/ 0 w 13132676"/>
              <a:gd name="connsiteY0" fmla="*/ 3105806 h 3168848"/>
              <a:gd name="connsiteX1" fmla="*/ 2522483 w 13132676"/>
              <a:gd name="connsiteY1" fmla="*/ 3058510 h 3168848"/>
              <a:gd name="connsiteX2" fmla="*/ 5281448 w 13132676"/>
              <a:gd name="connsiteY2" fmla="*/ 3121572 h 3168848"/>
              <a:gd name="connsiteX3" fmla="*/ 8024648 w 13132676"/>
              <a:gd name="connsiteY3" fmla="*/ 3090041 h 3168848"/>
              <a:gd name="connsiteX4" fmla="*/ 10421007 w 13132676"/>
              <a:gd name="connsiteY4" fmla="*/ 2144110 h 3168848"/>
              <a:gd name="connsiteX5" fmla="*/ 13132676 w 13132676"/>
              <a:gd name="connsiteY5" fmla="*/ 0 h 3168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132676" h="3168848">
                <a:moveTo>
                  <a:pt x="0" y="3105806"/>
                </a:moveTo>
                <a:cubicBezTo>
                  <a:pt x="734410" y="3017782"/>
                  <a:pt x="1642242" y="3055882"/>
                  <a:pt x="2522483" y="3058510"/>
                </a:cubicBezTo>
                <a:cubicBezTo>
                  <a:pt x="3402724" y="3061138"/>
                  <a:pt x="4364421" y="3116317"/>
                  <a:pt x="5281448" y="3121572"/>
                </a:cubicBezTo>
                <a:cubicBezTo>
                  <a:pt x="6195848" y="3111062"/>
                  <a:pt x="7168055" y="3252951"/>
                  <a:pt x="8024648" y="3090041"/>
                </a:cubicBezTo>
                <a:cubicBezTo>
                  <a:pt x="8881241" y="2927131"/>
                  <a:pt x="9569669" y="2659117"/>
                  <a:pt x="10421007" y="2144110"/>
                </a:cubicBezTo>
                <a:cubicBezTo>
                  <a:pt x="11272345" y="1629103"/>
                  <a:pt x="12436366" y="675290"/>
                  <a:pt x="13132676" y="0"/>
                </a:cubicBezTo>
              </a:path>
            </a:pathLst>
          </a:custGeom>
          <a:noFill/>
          <a:ln w="88900">
            <a:solidFill>
              <a:srgbClr val="8B451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C581EF22-5643-43A8-A604-78B37D6D5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</p:spPr>
        <p:txBody>
          <a:bodyPr/>
          <a:lstStyle/>
          <a:p>
            <a:r>
              <a:rPr lang="en-US" dirty="0"/>
              <a:t>Curvature Flow Grid Gen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3F8F5B-DA99-42D4-B60B-F5246132FB3F}"/>
              </a:ext>
            </a:extLst>
          </p:cNvPr>
          <p:cNvSpPr txBox="1"/>
          <p:nvPr/>
        </p:nvSpPr>
        <p:spPr>
          <a:xfrm>
            <a:off x="3534710" y="6553961"/>
            <a:ext cx="147532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Small scale: Wiggles in bed smoothed, evolve according to curvature + size function</a:t>
            </a:r>
          </a:p>
          <a:p>
            <a:r>
              <a:rPr lang="en-US" sz="2800" dirty="0"/>
              <a:t>Large scale: Basin scale also has curvature, consistent with PGE goals</a:t>
            </a:r>
          </a:p>
          <a:p>
            <a:r>
              <a:rPr lang="en-US" sz="2800" dirty="0"/>
              <a:t>Hybridized with size function: good mesh except for shallow + transitions</a:t>
            </a:r>
          </a:p>
          <a:p>
            <a:pPr algn="r"/>
            <a:endParaRPr lang="en-US" sz="2800" dirty="0"/>
          </a:p>
          <a:p>
            <a:pPr algn="r"/>
            <a:r>
              <a:rPr lang="en-US" sz="2800" dirty="0"/>
              <a:t>Concept taken from Level Set methods proposed by Sethian</a:t>
            </a:r>
          </a:p>
          <a:p>
            <a:pPr algn="r"/>
            <a:r>
              <a:rPr lang="en-US" sz="2800" dirty="0"/>
              <a:t>but applied using simpler graph smoothing.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58017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57409"/>
      </a:accent2>
      <a:accent3>
        <a:srgbClr val="B1C97D"/>
      </a:accent3>
      <a:accent4>
        <a:srgbClr val="1199DD"/>
      </a:accent4>
      <a:accent5>
        <a:srgbClr val="7D3F91"/>
      </a:accent5>
      <a:accent6>
        <a:srgbClr val="FFC000"/>
      </a:accent6>
      <a:hlink>
        <a:srgbClr val="8DB3E2"/>
      </a:hlink>
      <a:folHlink>
        <a:srgbClr val="E36C0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E36C09"/>
      </a:accent2>
      <a:accent3>
        <a:srgbClr val="1F497D"/>
      </a:accent3>
      <a:accent4>
        <a:srgbClr val="31859B"/>
      </a:accent4>
      <a:accent5>
        <a:srgbClr val="FFC000"/>
      </a:accent5>
      <a:accent6>
        <a:srgbClr val="6565FF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D6DD86ACFCDB44BBBA51CE944CA748" ma:contentTypeVersion="0" ma:contentTypeDescription="Create a new document." ma:contentTypeScope="" ma:versionID="5557c1512f4923746ae196f1de3f1a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a1222beb234debe96d12a98d24ff8a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10B11E-145B-4749-B953-4D341DE2EB5D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F6C979-B087-49F9-BFF0-290F24B150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EE22AE0-2EDD-4007-8848-9F7597EEAF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9176</TotalTime>
  <Words>78</Words>
  <Application>Microsoft Office PowerPoint</Application>
  <PresentationFormat>Custom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Cambria Math</vt:lpstr>
      <vt:lpstr>Garamond</vt:lpstr>
      <vt:lpstr>Custom Design</vt:lpstr>
      <vt:lpstr>1_Custom Design</vt:lpstr>
      <vt:lpstr>Mesh Density  Approach</vt:lpstr>
      <vt:lpstr>Curvature Flow Grid Gen</vt:lpstr>
    </vt:vector>
  </TitlesOfParts>
  <Company>DWR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Carter</dc:creator>
  <cp:lastModifiedBy>Ateljevich, Eli@DWR</cp:lastModifiedBy>
  <cp:revision>227</cp:revision>
  <cp:lastPrinted>2018-05-17T00:15:54Z</cp:lastPrinted>
  <dcterms:created xsi:type="dcterms:W3CDTF">2017-07-04T23:04:07Z</dcterms:created>
  <dcterms:modified xsi:type="dcterms:W3CDTF">2019-04-17T15:58:19Z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0x01010042D6DD86ACFCDB44BBBA51CE944CA748</vt:lpwstr>
  </property>
</Properties>
</file>